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191375" cy="225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05064"/>
            <a:ext cx="91535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220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859824"/>
            <a:ext cx="8208912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2014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35750"/>
            <a:ext cx="10873208" cy="629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24944"/>
            <a:ext cx="10873208" cy="629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414" y="3874514"/>
            <a:ext cx="11089232" cy="629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414" y="4894422"/>
            <a:ext cx="11089232" cy="629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7919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71" y="3429000"/>
            <a:ext cx="10873208" cy="529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3096"/>
            <a:ext cx="10945216" cy="673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060848"/>
            <a:ext cx="11226096" cy="3642418"/>
            <a:chOff x="335360" y="1268760"/>
            <a:chExt cx="11226096" cy="3642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2109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206" y="3168103"/>
              <a:ext cx="11144250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198" y="2160405"/>
            <a:ext cx="111442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198" y="3153936"/>
            <a:ext cx="111442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198" y="3936452"/>
            <a:ext cx="111442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198" y="4991529"/>
            <a:ext cx="111442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493500"/>
            <a:ext cx="10727829" cy="639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04616"/>
            <a:ext cx="10727829" cy="639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515732"/>
            <a:ext cx="10727829" cy="639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0953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659" y="2132856"/>
            <a:ext cx="106571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659" y="3091217"/>
            <a:ext cx="106571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659" y="4128706"/>
            <a:ext cx="106571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659" y="5201367"/>
            <a:ext cx="106571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399"/>
            <a:ext cx="10411222" cy="555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12" b="8163"/>
          <a:stretch/>
        </p:blipFill>
        <p:spPr>
          <a:xfrm>
            <a:off x="335360" y="1340768"/>
            <a:ext cx="9793088" cy="4968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708920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276553"/>
            <a:ext cx="3676650" cy="561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9496" y="6332889"/>
            <a:ext cx="2808312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80928"/>
            <a:ext cx="117348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493"/>
            <a:ext cx="11172128" cy="5586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68025" cy="473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6238329"/>
            <a:ext cx="200025" cy="10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3512" y="5812855"/>
            <a:ext cx="78488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7919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21088"/>
            <a:ext cx="10729192" cy="623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00318"/>
            <a:ext cx="10729192" cy="623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8205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9132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55078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04647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98178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395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17032"/>
            <a:ext cx="10585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13674"/>
            <a:ext cx="1058517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63243"/>
            <a:ext cx="1058517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49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6014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538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73640"/>
            <a:ext cx="40324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140968"/>
            <a:ext cx="2664296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684" y="3939753"/>
            <a:ext cx="2664296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3048" y="3939753"/>
            <a:ext cx="1368153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4071" y="4679089"/>
            <a:ext cx="1368153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0517" y="4679089"/>
            <a:ext cx="1368153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5408635"/>
            <a:ext cx="1368153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79656" y="5408635"/>
            <a:ext cx="1368153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6450"/>
            <a:ext cx="11658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27687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632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627810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7633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79208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776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708920"/>
            <a:ext cx="43924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4653136"/>
            <a:ext cx="59046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8013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4568" y="3140968"/>
            <a:ext cx="72721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210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43037"/>
            <a:ext cx="116490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717032"/>
            <a:ext cx="107210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4594918"/>
            <a:ext cx="10721081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96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062990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429000"/>
            <a:ext cx="7776864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661248"/>
            <a:ext cx="115212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1057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20888"/>
            <a:ext cx="864096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689976"/>
            <a:ext cx="864096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72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84984"/>
            <a:ext cx="10225136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66269"/>
            <a:ext cx="10225136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17232"/>
            <a:ext cx="10225136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681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6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9353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37112"/>
            <a:ext cx="7920880" cy="49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2025-08-09T07:43:43Z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