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2" r:id="rId2"/>
    <p:sldId id="324" r:id="rId3"/>
    <p:sldId id="325" r:id="rId4"/>
    <p:sldId id="326" r:id="rId5"/>
    <p:sldId id="399" r:id="rId6"/>
    <p:sldId id="398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369" r:id="rId50"/>
    <p:sldId id="370" r:id="rId51"/>
    <p:sldId id="371" r:id="rId52"/>
    <p:sldId id="372" r:id="rId53"/>
    <p:sldId id="373" r:id="rId54"/>
    <p:sldId id="374" r:id="rId55"/>
    <p:sldId id="375" r:id="rId56"/>
    <p:sldId id="376" r:id="rId57"/>
    <p:sldId id="377" r:id="rId58"/>
    <p:sldId id="378" r:id="rId59"/>
    <p:sldId id="379" r:id="rId60"/>
    <p:sldId id="380" r:id="rId61"/>
    <p:sldId id="381" r:id="rId62"/>
    <p:sldId id="382" r:id="rId63"/>
    <p:sldId id="383" r:id="rId64"/>
    <p:sldId id="384" r:id="rId65"/>
    <p:sldId id="385" r:id="rId66"/>
    <p:sldId id="386" r:id="rId67"/>
    <p:sldId id="387" r:id="rId68"/>
    <p:sldId id="388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08920"/>
            <a:ext cx="11371428" cy="26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3809" cy="50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2292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9492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8109" y="59492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59178" y="59492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99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152381" cy="3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93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819047" cy="43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881582"/>
            <a:ext cx="75608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566162"/>
            <a:ext cx="1108923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988840"/>
            <a:ext cx="11405341" cy="3668098"/>
            <a:chOff x="263352" y="1340768"/>
            <a:chExt cx="11405341" cy="36680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285714" cy="147619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837437"/>
              <a:ext cx="11333333" cy="217142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71336" y="2095052"/>
            <a:ext cx="1105325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168" y="2833606"/>
            <a:ext cx="1105325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1297" y="3550112"/>
            <a:ext cx="1127739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1297" y="4288666"/>
            <a:ext cx="1127739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1297" y="5027220"/>
            <a:ext cx="1127739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56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0242" cy="54034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501008"/>
            <a:ext cx="18232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21088"/>
            <a:ext cx="18232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4116" y="4865560"/>
            <a:ext cx="320417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1984" y="4903364"/>
            <a:ext cx="9116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589240"/>
            <a:ext cx="28083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9896" y="5625244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0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95238" cy="49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348880"/>
            <a:ext cx="2808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89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829444"/>
            <a:ext cx="38884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3829444"/>
            <a:ext cx="28803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4090" y="4528068"/>
            <a:ext cx="415325" cy="485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3912" y="5253900"/>
            <a:ext cx="3384376" cy="479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5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872" cy="5442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49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0926" cy="551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81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844824"/>
            <a:ext cx="11619047" cy="4156500"/>
            <a:chOff x="269147" y="1268760"/>
            <a:chExt cx="11619047" cy="4156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268760"/>
              <a:ext cx="10904762" cy="64761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9147" y="1920498"/>
              <a:ext cx="11619047" cy="35047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748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76190" cy="4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67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19047" cy="50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76190" cy="4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90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8095" cy="4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03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628571" cy="3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6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556792"/>
            <a:ext cx="11613600" cy="4866667"/>
            <a:chOff x="263352" y="1268760"/>
            <a:chExt cx="11613600" cy="48666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09524" cy="351428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5047" y="2752809"/>
              <a:ext cx="11561905" cy="135238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7161" y="4783046"/>
              <a:ext cx="11561905" cy="1352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956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90476" cy="4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4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676190" cy="3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9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695238" cy="3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88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657143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46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7022"/>
            <a:ext cx="10191074" cy="56209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97590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123" y="3162781"/>
            <a:ext cx="97590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785" y="3813411"/>
            <a:ext cx="97590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992" y="4455249"/>
            <a:ext cx="97590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238" y="5097086"/>
            <a:ext cx="97590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3784" y="5721339"/>
            <a:ext cx="97590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4315" y="6345593"/>
            <a:ext cx="97590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1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33333" cy="5563979"/>
            <a:chOff x="263352" y="1268760"/>
            <a:chExt cx="11733333" cy="55639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33333" cy="209523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281501"/>
              <a:ext cx="10301368" cy="355123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4017486"/>
            <a:ext cx="103691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6536" y="4720279"/>
            <a:ext cx="103691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7572" y="5431827"/>
            <a:ext cx="103691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7572" y="6152796"/>
            <a:ext cx="103691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66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8350"/>
            <a:ext cx="10652338" cy="55789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248350"/>
            <a:ext cx="432048" cy="380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6640" y="6281272"/>
            <a:ext cx="432048" cy="380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23809" cy="5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01008"/>
            <a:ext cx="10369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87092"/>
            <a:ext cx="10513168" cy="583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16851"/>
            <a:ext cx="10513168" cy="583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681781"/>
            <a:ext cx="10513168" cy="583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0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04762" cy="50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60848"/>
            <a:ext cx="1112869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191" y="2852936"/>
            <a:ext cx="1112869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191" y="3573016"/>
            <a:ext cx="1112869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191" y="4301387"/>
            <a:ext cx="1112869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191" y="5031149"/>
            <a:ext cx="1112869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1191" y="5796079"/>
            <a:ext cx="1112869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0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3809" cy="50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645024"/>
            <a:ext cx="11017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4365104"/>
            <a:ext cx="112917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5094865"/>
            <a:ext cx="112917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99" y="5877381"/>
            <a:ext cx="112917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2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285714" cy="28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11377264" cy="506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59387"/>
            <a:ext cx="11377264" cy="506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780356"/>
            <a:ext cx="11377264" cy="506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18910"/>
            <a:ext cx="11377264" cy="506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90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00000" cy="3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63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8132" cy="547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63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23809" cy="4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12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1340768"/>
            <a:ext cx="9790963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56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523809" cy="3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08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04762" cy="4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74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247619" cy="3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717032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6662" y="3717032"/>
            <a:ext cx="123761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6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852936"/>
            <a:ext cx="11657143" cy="2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45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4286" cy="5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51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8326"/>
            <a:ext cx="10120586" cy="559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44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685714" cy="42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8092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57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095238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96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628800"/>
            <a:ext cx="11876276" cy="4907915"/>
            <a:chOff x="191344" y="1412776"/>
            <a:chExt cx="11876276" cy="49079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12776"/>
              <a:ext cx="11866667" cy="431428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3334" y="5692120"/>
              <a:ext cx="11114286" cy="62857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5440" y="3068960"/>
            <a:ext cx="10945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816306"/>
            <a:ext cx="10945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528483"/>
            <a:ext cx="10945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275829"/>
            <a:ext cx="10945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5882499"/>
            <a:ext cx="10945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11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809524" cy="3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717032"/>
            <a:ext cx="10801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37112"/>
            <a:ext cx="11017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83258"/>
            <a:ext cx="10801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30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28571" cy="5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97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04762" cy="4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77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16832"/>
            <a:ext cx="11714286" cy="4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66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8350"/>
            <a:ext cx="10652338" cy="55789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21272" y="1274726"/>
            <a:ext cx="504056" cy="380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6288910"/>
            <a:ext cx="504056" cy="380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24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638095" cy="4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91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772816"/>
            <a:ext cx="11786747" cy="4400000"/>
            <a:chOff x="263352" y="1268760"/>
            <a:chExt cx="11786747" cy="4400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14286" cy="220952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478284"/>
              <a:ext cx="11066667" cy="219047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143672" y="2517538"/>
            <a:ext cx="504056" cy="479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409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95238" cy="51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6233712"/>
            <a:ext cx="74888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7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92896"/>
            <a:ext cx="11847619" cy="29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77072"/>
            <a:ext cx="10945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6538" y="4832320"/>
            <a:ext cx="10945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29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847619" cy="30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52936"/>
            <a:ext cx="10873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645024"/>
            <a:ext cx="10873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80294"/>
            <a:ext cx="10873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761905" cy="3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89040"/>
            <a:ext cx="10945216" cy="472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581128"/>
            <a:ext cx="10945216" cy="472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10889"/>
            <a:ext cx="10945216" cy="472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4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723809" cy="4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27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790476" cy="3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828571" cy="723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844824"/>
            <a:ext cx="5419048" cy="4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36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828571" cy="3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9000"/>
            <a:ext cx="10873208" cy="433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185138"/>
            <a:ext cx="10873208" cy="433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002823"/>
            <a:ext cx="10873208" cy="433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74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636912"/>
            <a:ext cx="11895238" cy="2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1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608" b="22320"/>
          <a:stretch/>
        </p:blipFill>
        <p:spPr>
          <a:xfrm>
            <a:off x="191344" y="1268761"/>
            <a:ext cx="11881320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454696"/>
            <a:ext cx="10873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246003"/>
            <a:ext cx="10873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046102"/>
            <a:ext cx="10873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86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6190" cy="53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336" y="1351987"/>
            <a:ext cx="1098124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336" y="2093936"/>
            <a:ext cx="1098124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336" y="2867659"/>
            <a:ext cx="1098124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710" y="3641382"/>
            <a:ext cx="1098124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710" y="4415105"/>
            <a:ext cx="1098124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0710" y="5215205"/>
            <a:ext cx="1098124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0710" y="6041682"/>
            <a:ext cx="1098124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51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33333" cy="4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29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772816"/>
            <a:ext cx="9761905" cy="4219048"/>
            <a:chOff x="191344" y="1268760"/>
            <a:chExt cx="9761905" cy="42190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9761905" cy="137142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640189"/>
              <a:ext cx="8923809" cy="28476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512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57143" cy="4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50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0990476" cy="3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6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90476" cy="4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28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0990476" cy="4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95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38095" cy="4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7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1295238" cy="4943257"/>
            <a:chOff x="335360" y="1340768"/>
            <a:chExt cx="11295238" cy="49432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295238" cy="373333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407" y="4941168"/>
              <a:ext cx="11257143" cy="13428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972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8944"/>
            <a:ext cx="8329780" cy="553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78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204864"/>
            <a:ext cx="11533333" cy="36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11161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161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82752"/>
            <a:ext cx="11161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1504" y="4437112"/>
            <a:ext cx="11161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1504" y="5210835"/>
            <a:ext cx="11161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25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2025-08-10T00:55:43Z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