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04864"/>
            <a:ext cx="11742857" cy="1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285" y="3875207"/>
            <a:ext cx="4371429" cy="5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495666"/>
            <a:ext cx="11066667" cy="1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4" y="1427082"/>
            <a:ext cx="10428571" cy="5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27082"/>
            <a:ext cx="11593288" cy="705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26677"/>
            <a:ext cx="11593288" cy="705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59330"/>
            <a:ext cx="11593288" cy="705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49016"/>
            <a:ext cx="11593288" cy="705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871760"/>
            <a:ext cx="11593288" cy="705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81" y="1368781"/>
            <a:ext cx="10895238" cy="5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56992"/>
            <a:ext cx="105851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56587"/>
            <a:ext cx="105851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590906"/>
            <a:ext cx="105851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9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5" y="2500428"/>
            <a:ext cx="10876190" cy="1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381" y="1343285"/>
            <a:ext cx="10295238" cy="4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64428"/>
            <a:ext cx="11593288" cy="624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87172"/>
            <a:ext cx="11593288" cy="624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09916"/>
            <a:ext cx="11593288" cy="624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97937"/>
            <a:ext cx="11593288" cy="624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24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881381"/>
            <a:ext cx="11028571" cy="3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988840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8396" y="3076860"/>
            <a:ext cx="4724148" cy="650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25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2486143"/>
            <a:ext cx="10952381" cy="1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6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90" y="1381381"/>
            <a:ext cx="10247619" cy="4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81381"/>
            <a:ext cx="11593288" cy="679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80976"/>
            <a:ext cx="11593288" cy="679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41621"/>
            <a:ext cx="11593288" cy="679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68591"/>
            <a:ext cx="11593288" cy="679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75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215"/>
          <a:stretch/>
        </p:blipFill>
        <p:spPr>
          <a:xfrm>
            <a:off x="624571" y="1736933"/>
            <a:ext cx="10942857" cy="4284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933056"/>
            <a:ext cx="43913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8859" y="4974777"/>
            <a:ext cx="14707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7497" y="5032652"/>
            <a:ext cx="46747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381" y="2524238"/>
            <a:ext cx="10295238" cy="1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57" y="1383646"/>
            <a:ext cx="10914286" cy="5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64904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576478"/>
            <a:ext cx="1492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764" y="3490877"/>
            <a:ext cx="3994148" cy="796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4532598"/>
            <a:ext cx="4113238" cy="796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9651" y="5666917"/>
            <a:ext cx="1601973" cy="796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4587" y="5666917"/>
            <a:ext cx="4543621" cy="796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57" y="1933762"/>
            <a:ext cx="10914286" cy="29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1"/>
            <a:ext cx="1388963" cy="576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166" y="4041233"/>
            <a:ext cx="4086746" cy="68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28" y="1919476"/>
            <a:ext cx="10257143" cy="3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96951"/>
            <a:ext cx="496855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795666"/>
            <a:ext cx="10980952" cy="3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780928"/>
            <a:ext cx="1944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4440" y="3834224"/>
            <a:ext cx="2821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7154" y="3834224"/>
            <a:ext cx="473527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81" y="1819476"/>
            <a:ext cx="10695238" cy="3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1" y="2852936"/>
            <a:ext cx="376711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933056"/>
            <a:ext cx="11521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878202" cy="4716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40" y="6114508"/>
            <a:ext cx="9310934" cy="7434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149080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156077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989454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2025-08-09T10:20:17Z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