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84784"/>
            <a:ext cx="722947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251" y="3861048"/>
            <a:ext cx="100203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1467"/>
            <a:ext cx="11057828" cy="558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966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512333"/>
            <a:ext cx="1095260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453" y="2343206"/>
            <a:ext cx="1112552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452" y="3231344"/>
            <a:ext cx="111255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954" y="4121932"/>
            <a:ext cx="111255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954" y="5009955"/>
            <a:ext cx="111255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954" y="5906770"/>
            <a:ext cx="111255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1728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988840"/>
            <a:ext cx="111728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920825"/>
            <a:ext cx="111728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764887"/>
            <a:ext cx="111728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626533"/>
            <a:ext cx="111728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28224" cy="53531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06579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80302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62818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211337"/>
            <a:ext cx="9937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939751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412"/>
            <a:ext cx="11105454" cy="5593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252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90012" cy="5589240"/>
            <a:chOff x="335360" y="1268760"/>
            <a:chExt cx="10990012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009112" cy="434001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83450"/>
              <a:ext cx="10557964" cy="1274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608777"/>
            <a:ext cx="9505056" cy="5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301255"/>
            <a:ext cx="9505056" cy="5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39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77001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72" y="2276872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72" y="3176743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44178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47228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092" y="5814663"/>
            <a:ext cx="10890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3064" cy="4021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42" y="5289772"/>
            <a:ext cx="10511182" cy="15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2222" y="1340768"/>
            <a:ext cx="11164142" cy="5260454"/>
            <a:chOff x="262222" y="1340768"/>
            <a:chExt cx="11164142" cy="5260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639" y="1340768"/>
              <a:ext cx="111347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222" y="2276872"/>
              <a:ext cx="11077575" cy="4324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1638" y="1357746"/>
            <a:ext cx="111347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638" y="2316107"/>
            <a:ext cx="111347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638" y="3119536"/>
            <a:ext cx="1113472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638" y="4153700"/>
            <a:ext cx="111347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638" y="4980175"/>
            <a:ext cx="111347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638" y="5783602"/>
            <a:ext cx="1113472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8444"/>
            <a:ext cx="10284418" cy="5639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47044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91106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35168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35268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44160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516" y="5438194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516" y="6220707"/>
            <a:ext cx="10441160" cy="52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