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76872"/>
            <a:ext cx="11704762" cy="1019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762" y="4009699"/>
            <a:ext cx="4390476" cy="5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6" y="2517232"/>
            <a:ext cx="10219048" cy="30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1951" b="-1219"/>
          <a:stretch/>
        </p:blipFill>
        <p:spPr>
          <a:xfrm>
            <a:off x="335360" y="1556792"/>
            <a:ext cx="10723809" cy="8640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56379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0551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282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1924238"/>
            <a:ext cx="10828571" cy="3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381" y="1833762"/>
            <a:ext cx="10295238" cy="3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074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5330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9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333" y="1890905"/>
            <a:ext cx="10133333" cy="3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3729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790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8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47" y="1957571"/>
            <a:ext cx="10761905" cy="2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4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809" y="1367095"/>
            <a:ext cx="10152381" cy="4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67095"/>
            <a:ext cx="11593288" cy="693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89839"/>
            <a:ext cx="11593288" cy="693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54710"/>
            <a:ext cx="11593288" cy="693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65879"/>
            <a:ext cx="11593288" cy="693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25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1409952"/>
            <a:ext cx="10828571" cy="4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8998"/>
            <a:ext cx="10225136" cy="7920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28593"/>
            <a:ext cx="10225136" cy="7920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52" y="1412776"/>
            <a:ext cx="10638095" cy="28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714" y="4462860"/>
            <a:ext cx="10228571" cy="19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1714" y="4221088"/>
            <a:ext cx="10433333" cy="946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714" y="5343832"/>
            <a:ext cx="10433333" cy="946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3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367095"/>
            <a:ext cx="10904762" cy="4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492548"/>
            <a:ext cx="3240360" cy="630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586" y="4661591"/>
            <a:ext cx="1872086" cy="630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0062" y="4673166"/>
            <a:ext cx="4708226" cy="630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353915"/>
            <a:ext cx="10904762" cy="5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556792"/>
            <a:ext cx="31481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5999" y="2636912"/>
            <a:ext cx="2261730" cy="52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2492896"/>
            <a:ext cx="4536504" cy="667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3308" y="4715235"/>
            <a:ext cx="4819195" cy="667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7997" y="5805264"/>
            <a:ext cx="4536504" cy="667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190" y="2500428"/>
            <a:ext cx="10047619" cy="1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09" y="1381381"/>
            <a:ext cx="10752381" cy="4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348880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6577" y="2348880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1900428"/>
            <a:ext cx="10809524" cy="30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96952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996952"/>
            <a:ext cx="25244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5077" y="4084972"/>
            <a:ext cx="25746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1438524"/>
            <a:ext cx="10980952" cy="3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000" y="1881381"/>
            <a:ext cx="10200000" cy="3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72816"/>
            <a:ext cx="115932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849261"/>
            <a:ext cx="115932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48856"/>
            <a:ext cx="115932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805"/>
          <a:stretch/>
        </p:blipFill>
        <p:spPr>
          <a:xfrm>
            <a:off x="734095" y="1952809"/>
            <a:ext cx="10723809" cy="183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2025-08-09T10:15:31Z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