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4"/>
  </p:notesMasterIdLst>
  <p:handoutMasterIdLst>
    <p:handoutMasterId r:id="rId25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</p:sldIdLst>
  <p:sldSz cx="12192000" cy="6858000"/>
  <p:notesSz cx="6858000" cy="9144000"/>
  <p:custDataLst>
    <p:tags r:id="rId2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108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27648" y="1700808"/>
            <a:ext cx="7096125" cy="2181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83632" y="4149080"/>
            <a:ext cx="7029450" cy="971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2060848"/>
            <a:ext cx="11668125" cy="3371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3420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2348880"/>
            <a:ext cx="11582400" cy="3295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5043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2060848"/>
            <a:ext cx="11591925" cy="3438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87689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668125" cy="5095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90322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988840"/>
            <a:ext cx="11572875" cy="4257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4120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700808"/>
            <a:ext cx="11668125" cy="4162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1772816"/>
            <a:ext cx="75608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52039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628800"/>
            <a:ext cx="11144250" cy="4886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26637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527711"/>
            <a:ext cx="11268075" cy="5295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1" y="4077072"/>
            <a:ext cx="9755907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7368" y="4797152"/>
            <a:ext cx="11052050" cy="1800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15179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2492896"/>
            <a:ext cx="11096625" cy="2581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352" y="2348880"/>
            <a:ext cx="11449272" cy="26642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1257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763375" cy="4924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4015029"/>
            <a:ext cx="10873208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4841437"/>
            <a:ext cx="11017224" cy="6099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3432" y="5597576"/>
            <a:ext cx="11017224" cy="6099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95481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62075"/>
            <a:ext cx="11734800" cy="5495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2132856"/>
            <a:ext cx="11591925" cy="3152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7060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8873974" cy="530921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384" y="1340768"/>
            <a:ext cx="865795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60" y="1988840"/>
            <a:ext cx="887397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2665847"/>
            <a:ext cx="887397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5360" y="3298893"/>
            <a:ext cx="887397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35360" y="3950698"/>
            <a:ext cx="8873974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69676" y="4670493"/>
            <a:ext cx="887397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52518" y="5310946"/>
            <a:ext cx="8873974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52518" y="5952784"/>
            <a:ext cx="8873974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04204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7458"/>
            <a:ext cx="9805442" cy="559054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2708920"/>
            <a:ext cx="964907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3403513"/>
            <a:ext cx="964907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7408" y="4106898"/>
            <a:ext cx="964907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52754" y="4779064"/>
            <a:ext cx="964907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52754" y="5543994"/>
            <a:ext cx="964907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52754" y="6160629"/>
            <a:ext cx="9649072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37090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2276872"/>
            <a:ext cx="11258550" cy="3105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35560" y="2852936"/>
            <a:ext cx="129614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384033" y="2909473"/>
            <a:ext cx="576064" cy="4475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40416" y="2909473"/>
            <a:ext cx="576064" cy="4475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71464" y="4149080"/>
            <a:ext cx="10394454" cy="4475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83432" y="4747857"/>
            <a:ext cx="10394454" cy="4475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06172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744325" cy="4962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472264" y="1441158"/>
            <a:ext cx="75608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66796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2708920"/>
            <a:ext cx="11334750" cy="1571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2708920"/>
            <a:ext cx="1032663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7368" y="3284983"/>
            <a:ext cx="11737304" cy="9955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85348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33500"/>
            <a:ext cx="11801475" cy="5524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65549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2276872"/>
            <a:ext cx="11791950" cy="2943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1885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0990012" cy="54950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9958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772816"/>
            <a:ext cx="11734800" cy="4181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32530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</TotalTime>
  <Words>0</Words>
  <Application>Microsoft Office PowerPoint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6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71</cp:revision>
  <dcterms:created xsi:type="dcterms:W3CDTF">2015-09-16T06:44:00Z</dcterms:created>
  <dcterms:modified xsi:type="dcterms:W3CDTF">2025-08-09T09:56:20Z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