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700808"/>
            <a:ext cx="7086600" cy="2200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4005064"/>
            <a:ext cx="8343900" cy="108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79195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42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420888"/>
            <a:ext cx="1114425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447601"/>
            <a:ext cx="110892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3395156"/>
            <a:ext cx="1108923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4388687"/>
            <a:ext cx="1108923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043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1514"/>
            <a:ext cx="11744325" cy="566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186101"/>
            <a:ext cx="11096253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223593"/>
            <a:ext cx="11096253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181954"/>
            <a:ext cx="11096253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6113939"/>
            <a:ext cx="11096253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768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5552"/>
            <a:ext cx="11269660" cy="55162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221088"/>
            <a:ext cx="10441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5153072"/>
            <a:ext cx="10441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6120226"/>
            <a:ext cx="10441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032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90650"/>
            <a:ext cx="1173480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12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871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20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252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66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86404" cy="5421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51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3002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2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1161097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548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628800"/>
            <a:ext cx="1185862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3573016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941168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4907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060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0540"/>
            <a:ext cx="1155382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42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87429" y="1340768"/>
            <a:ext cx="11705948" cy="5405958"/>
            <a:chOff x="187429" y="1340768"/>
            <a:chExt cx="11705948" cy="54059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30025" cy="3524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7429" y="5013176"/>
              <a:ext cx="11687175" cy="1733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9370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80086" cy="550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356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871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40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443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372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72002"/>
            <a:ext cx="9949458" cy="5485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395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6350"/>
            <a:ext cx="11715750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815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7252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43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636912"/>
            <a:ext cx="11553825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72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139190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5301208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8168" y="5273833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617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564904"/>
            <a:ext cx="1168717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89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20140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700808"/>
            <a:ext cx="11305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668" y="2708920"/>
            <a:ext cx="11305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4668" y="3676074"/>
            <a:ext cx="11305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4668" y="4652020"/>
            <a:ext cx="11305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4668" y="5698305"/>
            <a:ext cx="11305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933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67765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599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924944"/>
            <a:ext cx="11306175" cy="1933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068960"/>
            <a:ext cx="11089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4005064"/>
            <a:ext cx="11089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154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590675"/>
            <a:ext cx="118776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020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2121"/>
            <a:ext cx="9258398" cy="55944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314392"/>
            <a:ext cx="911438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123285"/>
            <a:ext cx="911438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940970"/>
            <a:ext cx="911438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732278"/>
            <a:ext cx="911438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514793"/>
            <a:ext cx="911438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5350061"/>
            <a:ext cx="911438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60" y="6158953"/>
            <a:ext cx="911438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630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609850"/>
            <a:ext cx="11791950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364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1442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700808"/>
            <a:ext cx="111612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2708920"/>
            <a:ext cx="111612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587976"/>
            <a:ext cx="1116124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4572884"/>
            <a:ext cx="1116124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5522453"/>
            <a:ext cx="1116124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6312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29652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878" y="1746298"/>
            <a:ext cx="10853240" cy="511170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20136" y="1868834"/>
            <a:ext cx="720080" cy="381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140968"/>
            <a:ext cx="720080" cy="381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67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060132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1646720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2967831"/>
            <a:ext cx="58326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40416" y="3573016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57698" y="4941168"/>
            <a:ext cx="827074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534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708920"/>
            <a:ext cx="11811000" cy="123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554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3273"/>
            <a:ext cx="11017224" cy="5564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8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060848"/>
            <a:ext cx="1142047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852936"/>
            <a:ext cx="21602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9736" y="2852936"/>
            <a:ext cx="21602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797152"/>
            <a:ext cx="806489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95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77575" cy="4886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536" y="4869160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253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2025-08-09T08:43:22Z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