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143" y="3621088"/>
            <a:ext cx="3485714" cy="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1724238"/>
            <a:ext cx="10685714" cy="3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8101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1220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2892890"/>
            <a:ext cx="10801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289289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8101" y="289289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1220" y="289289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383043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1784" y="383043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383043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40416" y="383043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512" y="472514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1784" y="472514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333" y="2105190"/>
            <a:ext cx="5133333" cy="2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517" y="2660062"/>
            <a:ext cx="1702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8611" y="3204072"/>
            <a:ext cx="8733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8611" y="3759657"/>
            <a:ext cx="8733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8611" y="4280518"/>
            <a:ext cx="8733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105190"/>
            <a:ext cx="11914286" cy="2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636912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8443" y="2636912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9355" y="2636912"/>
            <a:ext cx="12551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02489" y="2636912"/>
            <a:ext cx="889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895" y="3169348"/>
            <a:ext cx="6446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3507" y="3736506"/>
            <a:ext cx="11224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1041" y="3736506"/>
            <a:ext cx="11224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21882" y="4268943"/>
            <a:ext cx="9259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9188" y="4268943"/>
            <a:ext cx="9259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62388" y="4268943"/>
            <a:ext cx="13137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7406" y="4268943"/>
            <a:ext cx="1234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557571"/>
            <a:ext cx="11752381" cy="3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3" y="15658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848047"/>
            <a:ext cx="11819047" cy="3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1" y="2348880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6334" y="2348880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916039"/>
            <a:ext cx="13127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4252" y="3448475"/>
            <a:ext cx="12856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7972" y="3448475"/>
            <a:ext cx="18440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1300" y="3992486"/>
            <a:ext cx="2095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7417" y="4548072"/>
            <a:ext cx="48927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2025-08-07T10:27:34Z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