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45" r:id="rId3"/>
    <p:sldId id="460" r:id="rId4"/>
    <p:sldId id="461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95" y="2276872"/>
            <a:ext cx="11723809" cy="9714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1238" y="3698437"/>
            <a:ext cx="3009524" cy="666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666" y="1719476"/>
            <a:ext cx="11266667" cy="3419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9" y="2348880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43206" y="2348880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71601" y="2348880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23145" y="2348880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31499" y="2823442"/>
            <a:ext cx="60811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83832" y="2823442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36160" y="2823442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44472" y="2823442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75915" y="3818864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07768" y="3818864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032104" y="3818864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840416" y="3818864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522213" y="4663816"/>
            <a:ext cx="137338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577930" y="4663816"/>
            <a:ext cx="166208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143" y="1838524"/>
            <a:ext cx="10885714" cy="3180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409313"/>
            <a:ext cx="151216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2918599"/>
            <a:ext cx="151216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3427885"/>
            <a:ext cx="151216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48462" y="3995043"/>
            <a:ext cx="217938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48462" y="4539053"/>
            <a:ext cx="181934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996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190" y="2595666"/>
            <a:ext cx="11847619" cy="16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3068958"/>
            <a:ext cx="1388963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04276" y="3068958"/>
            <a:ext cx="1388963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6433" y="3589820"/>
            <a:ext cx="1388963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09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100</cp:revision>
  <dcterms:created xsi:type="dcterms:W3CDTF">2015-09-16T06:44:00Z</dcterms:created>
  <dcterms:modified xsi:type="dcterms:W3CDTF">2025-08-08T07:31:31Z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