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45" r:id="rId3"/>
    <p:sldId id="460" r:id="rId4"/>
    <p:sldId id="461" r:id="rId5"/>
    <p:sldId id="462" r:id="rId6"/>
    <p:sldId id="466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858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571" y="2060848"/>
            <a:ext cx="11742857" cy="99047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4095" y="3765104"/>
            <a:ext cx="4123809" cy="60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714" y="2209952"/>
            <a:ext cx="11628571" cy="24380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9" y="2852936"/>
            <a:ext cx="8640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39033" y="2852936"/>
            <a:ext cx="8640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03094" y="2836575"/>
            <a:ext cx="864096" cy="3927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29606" y="2836575"/>
            <a:ext cx="864096" cy="3927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85201" y="3484757"/>
            <a:ext cx="864096" cy="3927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81161" y="3484757"/>
            <a:ext cx="864096" cy="3927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216958" y="3484757"/>
            <a:ext cx="864096" cy="3927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689363" y="3484757"/>
            <a:ext cx="864096" cy="3927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811581" y="4028768"/>
            <a:ext cx="864096" cy="3927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682102" y="4028768"/>
            <a:ext cx="864096" cy="3927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015610" y="4028768"/>
            <a:ext cx="864096" cy="3927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0285" y="1619476"/>
            <a:ext cx="6371429" cy="36190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2216439"/>
            <a:ext cx="316835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68008" y="2852936"/>
            <a:ext cx="316835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99907" y="3443245"/>
            <a:ext cx="316835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40016" y="4045128"/>
            <a:ext cx="316835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49031" y="4658586"/>
            <a:ext cx="316835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5996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6952" y="2262333"/>
            <a:ext cx="5038095" cy="233333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2262333"/>
            <a:ext cx="172819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11094" y="2841068"/>
            <a:ext cx="172819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93058" y="3442951"/>
            <a:ext cx="172819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91944" y="4079559"/>
            <a:ext cx="172819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309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143" y="1376619"/>
            <a:ext cx="11885714" cy="41047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9" y="1965690"/>
            <a:ext cx="129614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01156" y="1965690"/>
            <a:ext cx="129614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45308" y="4396374"/>
            <a:ext cx="14263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45308" y="5009832"/>
            <a:ext cx="14263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0076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952" y="1957571"/>
            <a:ext cx="11838095" cy="294285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2564904"/>
            <a:ext cx="24482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78006" y="2564904"/>
            <a:ext cx="24482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61854" y="3791820"/>
            <a:ext cx="14644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13803" y="3791820"/>
            <a:ext cx="14644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21216" y="4370555"/>
            <a:ext cx="14644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35211" y="4370555"/>
            <a:ext cx="14644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6471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96</cp:revision>
  <dcterms:created xsi:type="dcterms:W3CDTF">2015-09-16T06:44:00Z</dcterms:created>
  <dcterms:modified xsi:type="dcterms:W3CDTF">2025-08-07T10:29:28Z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