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402" r:id="rId4"/>
    <p:sldId id="399" r:id="rId5"/>
    <p:sldId id="401" r:id="rId6"/>
    <p:sldId id="467" r:id="rId7"/>
    <p:sldId id="468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  <p:sldId id="446" r:id="rId52"/>
    <p:sldId id="447" r:id="rId53"/>
    <p:sldId id="448" r:id="rId54"/>
    <p:sldId id="449" r:id="rId55"/>
    <p:sldId id="450" r:id="rId56"/>
    <p:sldId id="451" r:id="rId57"/>
    <p:sldId id="452" r:id="rId58"/>
    <p:sldId id="453" r:id="rId59"/>
    <p:sldId id="454" r:id="rId60"/>
    <p:sldId id="455" r:id="rId61"/>
    <p:sldId id="456" r:id="rId62"/>
    <p:sldId id="457" r:id="rId63"/>
    <p:sldId id="458" r:id="rId64"/>
    <p:sldId id="459" r:id="rId65"/>
    <p:sldId id="460" r:id="rId66"/>
    <p:sldId id="461" r:id="rId67"/>
    <p:sldId id="462" r:id="rId68"/>
    <p:sldId id="469" r:id="rId69"/>
    <p:sldId id="470" r:id="rId70"/>
    <p:sldId id="471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82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581381"/>
            <a:ext cx="11504762" cy="3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2638524"/>
            <a:ext cx="11380952" cy="1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224" y="2617656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01008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9228" cy="55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4701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3163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8533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0095238" cy="32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80952" cy="3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7247619" cy="34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844824"/>
            <a:ext cx="11352381" cy="3780953"/>
            <a:chOff x="263352" y="1347669"/>
            <a:chExt cx="11352381" cy="3780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7669"/>
              <a:ext cx="11304762" cy="23619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709574"/>
              <a:ext cx="11352381" cy="14190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447619" cy="2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17656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78768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390476" cy="4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982" y="2852936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88" y="373875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388" y="4635569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388" y="548866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5238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94116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6021288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8571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34888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07707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084530"/>
            <a:ext cx="25572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845559"/>
            <a:ext cx="32053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761905" cy="40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266667" cy="2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681" y="1700808"/>
            <a:ext cx="11742857" cy="4674728"/>
            <a:chOff x="238681" y="1700808"/>
            <a:chExt cx="11742857" cy="4674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700808"/>
              <a:ext cx="11666667" cy="40380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681" y="5756488"/>
              <a:ext cx="11742857" cy="6190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600000" cy="40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8095" cy="4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580952" cy="32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1905" cy="4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398" b="13378"/>
          <a:stretch/>
        </p:blipFill>
        <p:spPr>
          <a:xfrm>
            <a:off x="263352" y="1556792"/>
            <a:ext cx="11665296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988840"/>
            <a:ext cx="11687529" cy="3835977"/>
            <a:chOff x="335360" y="1340768"/>
            <a:chExt cx="11687529" cy="3835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47619" cy="13809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175" y="2852936"/>
              <a:ext cx="11685714" cy="232380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4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28571" cy="32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r="-342" b="25939"/>
          <a:stretch/>
        </p:blipFill>
        <p:spPr>
          <a:xfrm>
            <a:off x="335360" y="1412776"/>
            <a:ext cx="11305255" cy="4824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1923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7143" cy="4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7143" cy="5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95238" cy="4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73216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7" y="2852936"/>
            <a:ext cx="11857143" cy="2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385" y="4479386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80952" cy="3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342857" cy="3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168" y="217681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168" y="3068960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440" y="3891157"/>
            <a:ext cx="11149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440" y="4783301"/>
            <a:ext cx="11149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580"/>
            <a:ext cx="11252084" cy="5571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107480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16197"/>
            <a:ext cx="107480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77843"/>
            <a:ext cx="107480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29699"/>
            <a:ext cx="107480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109597"/>
            <a:ext cx="107480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6667" cy="4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9047" cy="4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0215" y="1916832"/>
            <a:ext cx="11709327" cy="3782058"/>
            <a:chOff x="230215" y="1916832"/>
            <a:chExt cx="11709327" cy="3782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916832"/>
              <a:ext cx="11676190" cy="3285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215" y="5013176"/>
              <a:ext cx="3076190" cy="68571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t="17022" r="-382"/>
          <a:stretch/>
        </p:blipFill>
        <p:spPr>
          <a:xfrm>
            <a:off x="407368" y="1700808"/>
            <a:ext cx="11233248" cy="4212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132856"/>
            <a:ext cx="9123809" cy="3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95238" cy="3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57143" cy="4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57143" cy="4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6190" cy="4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14286" cy="3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85714" cy="39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24944"/>
            <a:ext cx="11647619" cy="21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19047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42472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68949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04218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77941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179"/>
            <a:ext cx="11695238" cy="5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924944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229200"/>
            <a:ext cx="6768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6088399"/>
            <a:ext cx="6912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304762" cy="4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1091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0284" y="3810911"/>
            <a:ext cx="8319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6190" cy="5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42857" cy="4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1844824"/>
            <a:ext cx="10710809" cy="4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08920"/>
            <a:ext cx="10873208" cy="4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35397"/>
            <a:ext cx="10873208" cy="4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192" y="4361874"/>
            <a:ext cx="10873208" cy="4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40887"/>
            <a:ext cx="10873208" cy="4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000"/>
            <a:ext cx="11695238" cy="5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766" cy="54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6190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028571" cy="3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265736"/>
            <a:ext cx="63367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5193" y="1484784"/>
            <a:ext cx="11723809" cy="4396917"/>
            <a:chOff x="275193" y="1484784"/>
            <a:chExt cx="11723809" cy="4396917"/>
          </a:xfrm>
        </p:grpSpPr>
        <p:grpSp>
          <p:nvGrpSpPr>
            <p:cNvPr id="4" name="组合 3"/>
            <p:cNvGrpSpPr/>
            <p:nvPr/>
          </p:nvGrpSpPr>
          <p:grpSpPr>
            <a:xfrm>
              <a:off x="275193" y="1484784"/>
              <a:ext cx="11459460" cy="2111203"/>
              <a:chOff x="263352" y="1340768"/>
              <a:chExt cx="11459460" cy="211120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10133333" cy="619048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1384" y="1985304"/>
                <a:ext cx="11171428" cy="1466667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5193" y="3595987"/>
              <a:ext cx="11723809" cy="228571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5440" y="2938510"/>
            <a:ext cx="964907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3621475"/>
            <a:ext cx="936104" cy="479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4401016"/>
            <a:ext cx="936104" cy="479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0924"/>
            <a:ext cx="11309228" cy="5627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104451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26543"/>
            <a:ext cx="1044513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580952" cy="3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780952" cy="3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53080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373216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r="-342" b="25939"/>
          <a:stretch/>
        </p:blipFill>
        <p:spPr>
          <a:xfrm>
            <a:off x="335360" y="1412776"/>
            <a:ext cx="11305255" cy="4824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1923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8464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7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5714" cy="39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209524" cy="3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39068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11017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77852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86744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1608" cy="548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085714" cy="40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552381" cy="40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180952" cy="33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047619" cy="31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57143" cy="3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980952" cy="3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66667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0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t="17022" r="-382"/>
          <a:stretch/>
        </p:blipFill>
        <p:spPr>
          <a:xfrm>
            <a:off x="407368" y="1700808"/>
            <a:ext cx="11233248" cy="421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1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865"/>
            <a:ext cx="11019047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23809" cy="39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28571" cy="4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宽屏</PresentationFormat>
  <Paragraphs>2</Paragraphs>
  <Slides>70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2025-08-09T11:17:26Z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