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45" r:id="rId3"/>
    <p:sldId id="460" r:id="rId4"/>
    <p:sldId id="461" r:id="rId5"/>
    <p:sldId id="462" r:id="rId6"/>
    <p:sldId id="466" r:id="rId7"/>
    <p:sldId id="463" r:id="rId8"/>
    <p:sldId id="464" r:id="rId9"/>
    <p:sldId id="46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2060848"/>
            <a:ext cx="11742857" cy="9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2666" y="3693096"/>
            <a:ext cx="7266667" cy="6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8" y="1409952"/>
            <a:ext cx="11857143" cy="40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8" y="1309952"/>
            <a:ext cx="11857143" cy="42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8" y="2252809"/>
            <a:ext cx="11857143" cy="2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190" y="1387828"/>
            <a:ext cx="10847619" cy="5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00" y="1267095"/>
            <a:ext cx="12000000" cy="43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66" y="1490272"/>
            <a:ext cx="11866667" cy="4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03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24" y="1462333"/>
            <a:ext cx="11980952" cy="39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09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1543285"/>
            <a:ext cx="11847619" cy="3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23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2025-08-07T07:32:57Z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