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73" r:id="rId10"/>
    <p:sldId id="331" r:id="rId11"/>
    <p:sldId id="332" r:id="rId12"/>
    <p:sldId id="333" r:id="rId13"/>
    <p:sldId id="334" r:id="rId14"/>
    <p:sldId id="335" r:id="rId15"/>
    <p:sldId id="33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841" y="1484784"/>
            <a:ext cx="7191375" cy="2257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715" y="3742209"/>
            <a:ext cx="10715625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110394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11161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10472"/>
            <a:ext cx="11161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33665"/>
            <a:ext cx="11161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878899"/>
            <a:ext cx="111612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491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53775" cy="521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3" y="1485957"/>
            <a:ext cx="1093775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371" y="2348880"/>
            <a:ext cx="1093775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371" y="3263280"/>
            <a:ext cx="1093775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371" y="4177680"/>
            <a:ext cx="1093775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371" y="5118457"/>
            <a:ext cx="1093775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371" y="5953726"/>
            <a:ext cx="1093775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347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537" y="1491518"/>
            <a:ext cx="111075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537" y="2420888"/>
            <a:ext cx="111075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537" y="3300118"/>
            <a:ext cx="111075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537" y="4196932"/>
            <a:ext cx="111075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944" y="5065928"/>
            <a:ext cx="111075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6944" y="6006705"/>
            <a:ext cx="111075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76" y="1340768"/>
            <a:ext cx="118967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4776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863581"/>
            <a:ext cx="110892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69189"/>
            <a:ext cx="110892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48419"/>
            <a:ext cx="110892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15573"/>
            <a:ext cx="110892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477219"/>
            <a:ext cx="110892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1252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42088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95512"/>
            <a:ext cx="109918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586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585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1173889" cy="5197864"/>
            <a:chOff x="394719" y="1268760"/>
            <a:chExt cx="11173889" cy="51978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1476" r="-929"/>
            <a:stretch/>
          </p:blipFill>
          <p:spPr>
            <a:xfrm>
              <a:off x="407368" y="1268760"/>
              <a:ext cx="11161240" cy="166957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4719" y="2970949"/>
              <a:ext cx="11106150" cy="3495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376" y="1450940"/>
            <a:ext cx="10945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835" y="2202607"/>
            <a:ext cx="10945216" cy="737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835" y="3105913"/>
            <a:ext cx="10945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835" y="3993933"/>
            <a:ext cx="10945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7835" y="4917125"/>
            <a:ext cx="10945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8029" y="5781693"/>
            <a:ext cx="10945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3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2025-08-09T07:48:30Z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