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2473" t="-2472" r="-2473" b="-2472"/>
          <a:stretch/>
        </p:blipFill>
        <p:spPr>
          <a:xfrm>
            <a:off x="-168696" y="1628800"/>
            <a:ext cx="12544425" cy="176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933056"/>
            <a:ext cx="64770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929"/>
            <a:ext cx="10538122" cy="5518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9" y="1311929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4914" y="1311929"/>
            <a:ext cx="42771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284984"/>
            <a:ext cx="42771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6362" y="5248249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21235"/>
            <a:ext cx="9239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785397"/>
            <a:ext cx="11134725" cy="3838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386104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9411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347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70080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1252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50100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3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132856"/>
            <a:ext cx="10925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1297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382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6267" y="3717032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71703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79715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410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15160"/>
            <a:ext cx="2016224" cy="609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996952"/>
            <a:ext cx="2304256" cy="609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996952"/>
            <a:ext cx="4824536" cy="609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66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91154" cy="54466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149080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347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852936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33735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6514" y="1196752"/>
            <a:ext cx="8805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98884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2924" y="1988840"/>
            <a:ext cx="36335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368102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43711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0163" y="4437112"/>
            <a:ext cx="39263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351882"/>
            <a:ext cx="3384376" cy="509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8656" y="3351882"/>
            <a:ext cx="3384376" cy="509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5435004"/>
            <a:ext cx="3384376" cy="509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77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795330"/>
            <a:ext cx="46085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725144"/>
            <a:ext cx="46085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1442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57984"/>
            <a:ext cx="3168352" cy="591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25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9688" y="3284984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7729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92888" cy="55111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22108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05713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239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328944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347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6418" y="2132856"/>
            <a:ext cx="39376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1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2390" y="3140968"/>
            <a:ext cx="31217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331" y="40770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129"/>
            <a:ext cx="9577064" cy="55108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56792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293096"/>
            <a:ext cx="280831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9366" y="5157192"/>
            <a:ext cx="2932538" cy="517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728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13285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068960"/>
            <a:ext cx="80856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062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538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2880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1628800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725144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4797152"/>
            <a:ext cx="10222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116" y="5805264"/>
            <a:ext cx="25165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1728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27520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257575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140"/>
            <a:ext cx="9709494" cy="5603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8478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34888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29309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1571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3950" y="5157192"/>
            <a:ext cx="38962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2109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35699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8866" y="3356992"/>
            <a:ext cx="35193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2395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13285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9806" y="2132856"/>
            <a:ext cx="110505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178" y="3193720"/>
            <a:ext cx="21354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49289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5827" y="249289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3780" y="4581128"/>
            <a:ext cx="38682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3445" y="566124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10204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348880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7680" cy="5293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204864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140968"/>
            <a:ext cx="2522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317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6668" y="4131704"/>
            <a:ext cx="29852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53685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3930" y="3573016"/>
            <a:ext cx="116860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8112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661248"/>
            <a:ext cx="30391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156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25144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1993" y="4725144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573325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2025-08-09T10:44:13Z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