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45" r:id="rId3"/>
    <p:sldId id="460" r:id="rId4"/>
    <p:sldId id="461" r:id="rId5"/>
    <p:sldId id="462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250" autoAdjust="0"/>
    <p:restoredTop sz="94660"/>
  </p:normalViewPr>
  <p:slideViewPr>
    <p:cSldViewPr showGuides="1">
      <p:cViewPr varScale="1">
        <p:scale>
          <a:sx n="83" d="100"/>
          <a:sy n="83" d="100"/>
        </p:scale>
        <p:origin x="858" y="78"/>
      </p:cViewPr>
      <p:guideLst>
        <p:guide orient="horz" pos="2160"/>
        <p:guide pos="384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4571" y="2204864"/>
            <a:ext cx="11742857" cy="10000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72190" y="3625270"/>
            <a:ext cx="4447619" cy="5238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7428" y="1995666"/>
            <a:ext cx="11457143" cy="286666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78472" y="2662620"/>
            <a:ext cx="792088" cy="4320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279546" y="2662620"/>
            <a:ext cx="792088" cy="4320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323688" y="2662620"/>
            <a:ext cx="792088" cy="4320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472001" y="2662620"/>
            <a:ext cx="792088" cy="4320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744690" y="3252928"/>
            <a:ext cx="792088" cy="4320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295800" y="3284983"/>
            <a:ext cx="792088" cy="4320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346838" y="3252928"/>
            <a:ext cx="1035156" cy="4320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344472" y="3284983"/>
            <a:ext cx="792088" cy="4320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212255" y="4433546"/>
            <a:ext cx="792088" cy="4320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013329" y="4433546"/>
            <a:ext cx="792088" cy="4320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6672064" y="4433546"/>
            <a:ext cx="937781" cy="4320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9840416" y="4433546"/>
            <a:ext cx="792088" cy="4320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48381" y="1571857"/>
            <a:ext cx="6695238" cy="371428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896201" y="1571857"/>
            <a:ext cx="504056" cy="4320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863752" y="4766470"/>
            <a:ext cx="5830749" cy="4320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59964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1714" y="2200428"/>
            <a:ext cx="11828571" cy="245714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143672" y="2804078"/>
            <a:ext cx="1388963" cy="4320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609079" y="2804078"/>
            <a:ext cx="1388963" cy="4320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80177" y="2804078"/>
            <a:ext cx="648072" cy="4320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485564" y="3440686"/>
            <a:ext cx="1322403" cy="4320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279640" y="3440686"/>
            <a:ext cx="1322403" cy="4320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085291" y="3440686"/>
            <a:ext cx="1322403" cy="4320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39539" y="4112018"/>
            <a:ext cx="1007989" cy="4320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3096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3619" y="1439630"/>
            <a:ext cx="11904762" cy="508571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816081" y="2060848"/>
            <a:ext cx="792087" cy="4320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99535" y="3357213"/>
            <a:ext cx="11748846" cy="4320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99535" y="4016971"/>
            <a:ext cx="11748846" cy="4320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99535" y="4688302"/>
            <a:ext cx="11748846" cy="4320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99535" y="5348060"/>
            <a:ext cx="11748846" cy="4320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99535" y="5996242"/>
            <a:ext cx="11748846" cy="4320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00764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ZmM0NTFiNGNiMWI1NmFiNTI4ZGFkNWRlYTA1ZWE2M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99</cp:revision>
  <dcterms:created xsi:type="dcterms:W3CDTF">2015-09-16T06:44:00Z</dcterms:created>
  <dcterms:modified xsi:type="dcterms:W3CDTF">2025-08-07T11:04:26Z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