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7191375" cy="2257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933056"/>
            <a:ext cx="75723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966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110775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491866"/>
            <a:ext cx="6480720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490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84784"/>
            <a:ext cx="74485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2965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91960"/>
            <a:ext cx="10081120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948" y="2572802"/>
            <a:ext cx="10081120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304" y="3561438"/>
            <a:ext cx="10081120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304" y="4572553"/>
            <a:ext cx="10081120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1" y="5538710"/>
            <a:ext cx="10296525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03632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92840"/>
            <a:ext cx="10291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377577"/>
            <a:ext cx="10291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15069"/>
            <a:ext cx="10291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0299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363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91960"/>
            <a:ext cx="1022513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67905"/>
            <a:ext cx="1022513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43850"/>
            <a:ext cx="1022513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563" y="4519795"/>
            <a:ext cx="1022513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563" y="5539701"/>
            <a:ext cx="1022513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395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8638"/>
            <a:ext cx="9691984" cy="553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7729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66276" cy="54253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92784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352322"/>
            <a:ext cx="1512168" cy="51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221088"/>
            <a:ext cx="1512168" cy="51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9196" y="4221088"/>
            <a:ext cx="1512168" cy="51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3070" y="5157192"/>
            <a:ext cx="1512168" cy="51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6089854"/>
            <a:ext cx="1512168" cy="51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553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7538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7919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84784"/>
            <a:ext cx="11706225" cy="4410050"/>
            <a:chOff x="292497" y="1268760"/>
            <a:chExt cx="11706225" cy="4410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2050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497" y="3068960"/>
              <a:ext cx="11706225" cy="2609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490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919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871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586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065"/>
            <a:ext cx="11170051" cy="56322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916832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490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29" b="29025"/>
          <a:stretch/>
        </p:blipFill>
        <p:spPr>
          <a:xfrm>
            <a:off x="263352" y="1556792"/>
            <a:ext cx="1180931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6022" y="1340768"/>
            <a:ext cx="11787758" cy="5373216"/>
            <a:chOff x="263352" y="1484784"/>
            <a:chExt cx="11787758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163955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295775"/>
              <a:ext cx="11715750" cy="2562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6871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02650"/>
            <a:ext cx="10873208" cy="614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00436"/>
            <a:ext cx="10873208" cy="614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348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03441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2785"/>
            <a:ext cx="10200134" cy="543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831309"/>
            <a:ext cx="10200134" cy="657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07255"/>
            <a:ext cx="10200134" cy="657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04071"/>
            <a:ext cx="10200134" cy="657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1728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45024"/>
            <a:ext cx="10009112" cy="565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581128"/>
            <a:ext cx="10009112" cy="565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530698"/>
            <a:ext cx="10009112" cy="565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20396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76136"/>
            <a:ext cx="1094521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34495"/>
            <a:ext cx="1094521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92856"/>
            <a:ext cx="1094521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42424"/>
            <a:ext cx="1094521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76" y="1343025"/>
            <a:ext cx="119443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48144"/>
            <a:ext cx="1094521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80129"/>
            <a:ext cx="1094521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91244"/>
            <a:ext cx="1094521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79267"/>
            <a:ext cx="10945216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38300"/>
            <a:ext cx="112585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772816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86104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1823" y="386104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522" b="25225"/>
          <a:stretch/>
        </p:blipFill>
        <p:spPr>
          <a:xfrm>
            <a:off x="335360" y="1772816"/>
            <a:ext cx="11449272" cy="41879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4005064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3252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653136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2290" cy="54956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132856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4869160"/>
            <a:ext cx="79208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1825" y="4869160"/>
            <a:ext cx="79208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5" y="6237312"/>
            <a:ext cx="2083777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7348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16832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628800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2025-08-09T07:32:28Z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