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4"/>
  </p:notesMasterIdLst>
  <p:handoutMasterIdLst>
    <p:handoutMasterId r:id="rId55"/>
  </p:handoutMasterIdLst>
  <p:sldIdLst>
    <p:sldId id="302" r:id="rId2"/>
    <p:sldId id="324" r:id="rId3"/>
    <p:sldId id="325" r:id="rId4"/>
    <p:sldId id="326" r:id="rId5"/>
    <p:sldId id="374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  <p:sldId id="359" r:id="rId39"/>
    <p:sldId id="360" r:id="rId40"/>
    <p:sldId id="361" r:id="rId41"/>
    <p:sldId id="362" r:id="rId42"/>
    <p:sldId id="363" r:id="rId43"/>
    <p:sldId id="364" r:id="rId44"/>
    <p:sldId id="365" r:id="rId45"/>
    <p:sldId id="366" r:id="rId46"/>
    <p:sldId id="367" r:id="rId47"/>
    <p:sldId id="368" r:id="rId48"/>
    <p:sldId id="369" r:id="rId49"/>
    <p:sldId id="370" r:id="rId50"/>
    <p:sldId id="371" r:id="rId51"/>
    <p:sldId id="372" r:id="rId52"/>
    <p:sldId id="373" r:id="rId53"/>
  </p:sldIdLst>
  <p:sldSz cx="12192000" cy="6858000"/>
  <p:notesSz cx="6858000" cy="9144000"/>
  <p:custDataLst>
    <p:tags r:id="rId5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772816"/>
            <a:ext cx="7143750" cy="2238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046360"/>
            <a:ext cx="10868025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116392" cy="5493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253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144250" cy="4029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1719890"/>
            <a:ext cx="1100023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715050"/>
            <a:ext cx="1100023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742118"/>
            <a:ext cx="1100023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797193"/>
            <a:ext cx="1100023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420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132856"/>
            <a:ext cx="1111567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9790" y="2091898"/>
            <a:ext cx="11042793" cy="689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9790" y="3138181"/>
            <a:ext cx="11042793" cy="689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9790" y="4193258"/>
            <a:ext cx="11042793" cy="689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043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31696" cy="52787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5949280"/>
            <a:ext cx="33123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768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3" y="4581128"/>
            <a:ext cx="1111530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3" y="5565693"/>
            <a:ext cx="11115303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032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348880"/>
            <a:ext cx="1163955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356992"/>
            <a:ext cx="10945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286550"/>
            <a:ext cx="1094521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120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16832"/>
            <a:ext cx="1158240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20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057400"/>
            <a:ext cx="1170622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66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490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51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09725"/>
            <a:ext cx="117443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2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25275" cy="5248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87688" y="4036913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76872"/>
            <a:ext cx="1157287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54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0145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06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240459"/>
            <a:ext cx="11449272" cy="557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42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91344" y="1412776"/>
            <a:ext cx="11706225" cy="4441279"/>
            <a:chOff x="191344" y="1340768"/>
            <a:chExt cx="11706225" cy="44412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668125" cy="2647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4077072"/>
              <a:ext cx="11706225" cy="1704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9370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076450"/>
            <a:ext cx="1163002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356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40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916832"/>
            <a:ext cx="1176337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37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7252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39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76872"/>
            <a:ext cx="1168717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81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43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628800"/>
            <a:ext cx="11268075" cy="3990975"/>
            <a:chOff x="335360" y="2060848"/>
            <a:chExt cx="11268075" cy="39909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2060848"/>
              <a:ext cx="11268075" cy="3448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5508898"/>
              <a:ext cx="10258425" cy="5429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519936" y="2276872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552" y="4365104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23474" y="4365104"/>
            <a:ext cx="102870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617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6490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72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68717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89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5824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933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29248"/>
            <a:ext cx="11220894" cy="5628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59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95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15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8717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616976"/>
            <a:ext cx="1094521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689638"/>
            <a:ext cx="1094521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709544"/>
            <a:ext cx="1094521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020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14425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556792"/>
            <a:ext cx="1114425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550321"/>
            <a:ext cx="1114425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602806"/>
            <a:ext cx="1114425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693052"/>
            <a:ext cx="1114425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704166"/>
            <a:ext cx="1114425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630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87767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36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133475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132856"/>
            <a:ext cx="79928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3112920"/>
            <a:ext cx="79928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312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22997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032800"/>
            <a:ext cx="80648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3069402"/>
            <a:ext cx="88569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3983802"/>
            <a:ext cx="88569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51584" y="5003709"/>
            <a:ext cx="88569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79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63325" cy="5391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11624" y="1916832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9936" y="5373216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67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6880"/>
            <a:ext cx="10314580" cy="5581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90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633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05157"/>
            <a:ext cx="1109129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41302"/>
            <a:ext cx="1109129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566717"/>
            <a:ext cx="1109129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600088"/>
            <a:ext cx="11091292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699126"/>
            <a:ext cx="11091292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15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348880"/>
            <a:ext cx="11106150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348880"/>
            <a:ext cx="11089232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439126"/>
            <a:ext cx="11089232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546957"/>
            <a:ext cx="11089232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406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163955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41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29462"/>
            <a:ext cx="9852122" cy="5628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903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9937104" cy="5478578"/>
            <a:chOff x="263352" y="1268760"/>
            <a:chExt cx="9937104" cy="54785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9927728" cy="382239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5091154"/>
              <a:ext cx="9937104" cy="1656184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42098" y="1412776"/>
            <a:ext cx="1046241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2098" y="2406307"/>
            <a:ext cx="1046241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2098" y="3357049"/>
            <a:ext cx="10462413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2098" y="4386706"/>
            <a:ext cx="10462413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2098" y="5090091"/>
            <a:ext cx="10462413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2098" y="6030868"/>
            <a:ext cx="10462413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628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59130" cy="5441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86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4897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3482" y="1458246"/>
            <a:ext cx="10741069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3482" y="2566077"/>
            <a:ext cx="10741069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3482" y="3612362"/>
            <a:ext cx="10741069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3482" y="4658646"/>
            <a:ext cx="10741069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3482" y="5740099"/>
            <a:ext cx="10741069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629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r="-87" b="29095"/>
          <a:stretch/>
        </p:blipFill>
        <p:spPr>
          <a:xfrm>
            <a:off x="335360" y="1484784"/>
            <a:ext cx="10801200" cy="5112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8652" y="1451447"/>
            <a:ext cx="1070590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8652" y="2488939"/>
            <a:ext cx="1070590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1936" y="3645024"/>
            <a:ext cx="1070590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0660" y="4657333"/>
            <a:ext cx="1070590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7532" y="5805264"/>
            <a:ext cx="1070590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495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1904" r="-87"/>
          <a:stretch/>
        </p:blipFill>
        <p:spPr>
          <a:xfrm>
            <a:off x="335360" y="2564904"/>
            <a:ext cx="10801200" cy="202584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708920"/>
            <a:ext cx="1137726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781582"/>
            <a:ext cx="1137726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251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018222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1918837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367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16681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479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060848"/>
            <a:ext cx="1084897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6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437390" cy="540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9222" y="1412776"/>
            <a:ext cx="961520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222" y="2344761"/>
            <a:ext cx="961520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9222" y="3276744"/>
            <a:ext cx="961520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9222" y="4243897"/>
            <a:ext cx="961520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9222" y="5193467"/>
            <a:ext cx="961520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9222" y="6081489"/>
            <a:ext cx="961520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505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6807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1469205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5560501"/>
            <a:ext cx="92170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534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556792"/>
            <a:ext cx="11696700" cy="4609281"/>
            <a:chOff x="335360" y="1556792"/>
            <a:chExt cx="11696700" cy="460928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556792"/>
              <a:ext cx="11696700" cy="3914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5661248"/>
              <a:ext cx="1990725" cy="5048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552384" y="1556792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55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1567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8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16832"/>
            <a:ext cx="1117282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7" y="4077072"/>
            <a:ext cx="958864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4" y="4941168"/>
            <a:ext cx="958864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9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52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5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2025-08-09T07:57:11Z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