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76872"/>
            <a:ext cx="11723809" cy="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428" y="3712144"/>
            <a:ext cx="5057143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14" y="1657571"/>
            <a:ext cx="9428571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90" y="1248047"/>
            <a:ext cx="9247619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238" y="2048047"/>
            <a:ext cx="9409524" cy="2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5612" y="310368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3480" y="399493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6452" y="399493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4068" y="399493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05" y="1262333"/>
            <a:ext cx="9276190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205190"/>
            <a:ext cx="11019047" cy="4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437"/>
          <a:stretch/>
        </p:blipFill>
        <p:spPr>
          <a:xfrm>
            <a:off x="767408" y="2204864"/>
            <a:ext cx="10457143" cy="245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5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28" y="1312797"/>
            <a:ext cx="10457143" cy="5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387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721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1096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356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574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8" y="2081381"/>
            <a:ext cx="10257143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355" y="2204864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55" y="3119264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355" y="4022089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5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729779"/>
            <a:ext cx="10904762" cy="3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57" y="1167095"/>
            <a:ext cx="10314286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809" y="1319476"/>
            <a:ext cx="7152381" cy="4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57" y="2076619"/>
            <a:ext cx="8714286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1593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63674"/>
            <a:ext cx="11593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5948"/>
            <a:ext cx="11593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90" y="1452177"/>
            <a:ext cx="9247619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524" y="1586143"/>
            <a:ext cx="8780952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86143"/>
            <a:ext cx="11593288" cy="690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32377"/>
            <a:ext cx="11593288" cy="690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8351"/>
            <a:ext cx="11593288" cy="690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7216"/>
            <a:ext cx="11593288" cy="690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00" y="1415947"/>
            <a:ext cx="8800000" cy="4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356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56" y="238504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356" y="328787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356" y="423699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56" y="518612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8" y="2638524"/>
            <a:ext cx="10257143" cy="1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2025-08-09T10:19:04Z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