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45" r:id="rId3"/>
    <p:sldId id="460" r:id="rId4"/>
    <p:sldId id="461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276872"/>
            <a:ext cx="11704762" cy="10190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905" y="3797858"/>
            <a:ext cx="4276190" cy="4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857" y="1824238"/>
            <a:ext cx="11314286" cy="32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92896"/>
            <a:ext cx="9361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0766" y="2492896"/>
            <a:ext cx="9361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00817" y="2492896"/>
            <a:ext cx="9361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9293" y="2492896"/>
            <a:ext cx="9361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3036906"/>
            <a:ext cx="9361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800" y="3036906"/>
            <a:ext cx="9361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00817" y="3036906"/>
            <a:ext cx="9361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09293" y="3036906"/>
            <a:ext cx="10992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4418" y="3615640"/>
            <a:ext cx="797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40798" y="4587913"/>
            <a:ext cx="140287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88088" y="4587913"/>
            <a:ext cx="13407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333" y="1729000"/>
            <a:ext cx="9533333" cy="3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76872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1633" y="2855606"/>
            <a:ext cx="850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8806" y="3434340"/>
            <a:ext cx="81572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8806" y="4013074"/>
            <a:ext cx="81572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8806" y="4568659"/>
            <a:ext cx="133695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2357571"/>
            <a:ext cx="11904762" cy="21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924944"/>
            <a:ext cx="18002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2943" y="2924944"/>
            <a:ext cx="9112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3627" y="2924944"/>
            <a:ext cx="10008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70382" y="2924944"/>
            <a:ext cx="7639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1283" y="3468954"/>
            <a:ext cx="7761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70654" y="3503677"/>
            <a:ext cx="28618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2025-08-08T07:25:13Z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