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45" r:id="rId3"/>
    <p:sldId id="460" r:id="rId4"/>
    <p:sldId id="461" r:id="rId5"/>
    <p:sldId id="462" r:id="rId6"/>
    <p:sldId id="466" r:id="rId7"/>
    <p:sldId id="463" r:id="rId8"/>
    <p:sldId id="464" r:id="rId9"/>
    <p:sldId id="465" r:id="rId10"/>
    <p:sldId id="394" r:id="rId11"/>
    <p:sldId id="395" r:id="rId12"/>
    <p:sldId id="396" r:id="rId13"/>
    <p:sldId id="397" r:id="rId14"/>
    <p:sldId id="398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2060848"/>
            <a:ext cx="11742857" cy="9904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5047" y="3349533"/>
            <a:ext cx="2961905" cy="1447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762" y="1329527"/>
            <a:ext cx="10590476" cy="51238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5733256"/>
            <a:ext cx="71287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88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6000" y="1368781"/>
            <a:ext cx="10000000" cy="52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623026"/>
            <a:ext cx="9248472" cy="6700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4664747"/>
            <a:ext cx="9248472" cy="6700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5729618"/>
            <a:ext cx="9248472" cy="6700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697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286" y="1986143"/>
            <a:ext cx="10571428" cy="28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996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857" y="1416400"/>
            <a:ext cx="10114286" cy="5180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2492896"/>
            <a:ext cx="340095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9420" y="3580916"/>
            <a:ext cx="100951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9420" y="4645787"/>
            <a:ext cx="104551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9420" y="5710658"/>
            <a:ext cx="57746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788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7428" y="1986143"/>
            <a:ext cx="10057143" cy="28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248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476" y="1909952"/>
            <a:ext cx="10619048" cy="3038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524" y="1353915"/>
            <a:ext cx="10580952" cy="51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996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524" y="1333709"/>
            <a:ext cx="10180952" cy="5047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1700808"/>
            <a:ext cx="41764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09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476" y="1386143"/>
            <a:ext cx="10619048" cy="40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076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714" y="2438524"/>
            <a:ext cx="10028571" cy="19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471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4571" y="1406876"/>
            <a:ext cx="9942857" cy="51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031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4095" y="1556792"/>
            <a:ext cx="9923809" cy="18952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619" y="3736280"/>
            <a:ext cx="9904762" cy="17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096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952" y="1962333"/>
            <a:ext cx="10038095" cy="29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239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2025-08-07T10:30:47Z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