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0"/>
  </p:notesMasterIdLst>
  <p:handoutMasterIdLst>
    <p:handoutMasterId r:id="rId8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73" r:id="rId35"/>
    <p:sldId id="374" r:id="rId36"/>
    <p:sldId id="357" r:id="rId37"/>
    <p:sldId id="358" r:id="rId38"/>
    <p:sldId id="359" r:id="rId39"/>
    <p:sldId id="360" r:id="rId40"/>
    <p:sldId id="361" r:id="rId41"/>
    <p:sldId id="362" r:id="rId42"/>
    <p:sldId id="363" r:id="rId43"/>
    <p:sldId id="364" r:id="rId44"/>
    <p:sldId id="365" r:id="rId45"/>
    <p:sldId id="366" r:id="rId46"/>
    <p:sldId id="367" r:id="rId47"/>
    <p:sldId id="368" r:id="rId48"/>
    <p:sldId id="375" r:id="rId49"/>
    <p:sldId id="376" r:id="rId50"/>
    <p:sldId id="377" r:id="rId51"/>
    <p:sldId id="378" r:id="rId52"/>
    <p:sldId id="379" r:id="rId53"/>
    <p:sldId id="380" r:id="rId54"/>
    <p:sldId id="381" r:id="rId55"/>
    <p:sldId id="382" r:id="rId56"/>
    <p:sldId id="383" r:id="rId57"/>
    <p:sldId id="384" r:id="rId58"/>
    <p:sldId id="385" r:id="rId59"/>
    <p:sldId id="386" r:id="rId60"/>
    <p:sldId id="387" r:id="rId61"/>
    <p:sldId id="388" r:id="rId62"/>
    <p:sldId id="389" r:id="rId63"/>
    <p:sldId id="390" r:id="rId64"/>
    <p:sldId id="391" r:id="rId65"/>
    <p:sldId id="392" r:id="rId66"/>
    <p:sldId id="393" r:id="rId67"/>
    <p:sldId id="394" r:id="rId68"/>
    <p:sldId id="395" r:id="rId69"/>
    <p:sldId id="396" r:id="rId70"/>
    <p:sldId id="397" r:id="rId71"/>
    <p:sldId id="398" r:id="rId72"/>
    <p:sldId id="399" r:id="rId73"/>
    <p:sldId id="400" r:id="rId74"/>
    <p:sldId id="401" r:id="rId75"/>
    <p:sldId id="402" r:id="rId76"/>
    <p:sldId id="403" r:id="rId77"/>
    <p:sldId id="404" r:id="rId78"/>
    <p:sldId id="405" r:id="rId79"/>
  </p:sldIdLst>
  <p:sldSz cx="12192000" cy="6858000"/>
  <p:notesSz cx="6858000" cy="9144000"/>
  <p:custDataLst>
    <p:tags r:id="rId8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gs" Target="tags/tag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notesMaster" Target="notesMasters/notesMaster1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handoutMaster" Target="handoutMasters/handoutMaster1.xml"/><Relationship Id="rId86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-2473" t="-2472" r="-2473" b="-2472"/>
          <a:stretch/>
        </p:blipFill>
        <p:spPr>
          <a:xfrm>
            <a:off x="-168696" y="1700808"/>
            <a:ext cx="12544425" cy="1762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3789040"/>
            <a:ext cx="7924800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0871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628800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9214" y="2636912"/>
            <a:ext cx="78632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42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109918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780928"/>
            <a:ext cx="7920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04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0775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3573016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799" y="4581128"/>
            <a:ext cx="711713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3276" y="5549734"/>
            <a:ext cx="711713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76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8205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2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112490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20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268760"/>
            <a:ext cx="6241354" cy="5206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66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4013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51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132856"/>
            <a:ext cx="103441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2564904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0256" y="3573016"/>
            <a:ext cx="19802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00256" y="4540170"/>
            <a:ext cx="19802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25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132856"/>
            <a:ext cx="1033462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54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132856"/>
            <a:ext cx="1036320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06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09038" cy="52518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103060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348880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64252" y="3212976"/>
            <a:ext cx="19802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64252" y="4180130"/>
            <a:ext cx="19802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420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348880"/>
            <a:ext cx="10439400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70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391775" cy="459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4221088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6240" y="5184465"/>
            <a:ext cx="20162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35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420888"/>
            <a:ext cx="10334625" cy="3181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2276872"/>
            <a:ext cx="66967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6280" y="2401525"/>
            <a:ext cx="1152128" cy="5450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409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0775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37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239375" cy="5324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7" y="1412776"/>
            <a:ext cx="1009535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7" y="2283214"/>
            <a:ext cx="1009535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7" y="3241576"/>
            <a:ext cx="1009535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7" y="4129599"/>
            <a:ext cx="1009535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1362" y="4955744"/>
            <a:ext cx="10167368" cy="713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1120" y="5877272"/>
            <a:ext cx="10167368" cy="713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395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34415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372707"/>
            <a:ext cx="10056118" cy="601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276872"/>
            <a:ext cx="10056118" cy="601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173688"/>
            <a:ext cx="10056118" cy="601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070504"/>
            <a:ext cx="10056118" cy="601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046450"/>
            <a:ext cx="10056118" cy="601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5987227"/>
            <a:ext cx="10056118" cy="601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815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299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43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104394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72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0081120" cy="5472608"/>
            <a:chOff x="191344" y="1268760"/>
            <a:chExt cx="10531599" cy="61531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0382250" cy="781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2049810"/>
              <a:ext cx="10315575" cy="53721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98128" y="1287569"/>
            <a:ext cx="9731375" cy="4852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111" y="1955967"/>
            <a:ext cx="9731375" cy="4852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1640" y="2780928"/>
            <a:ext cx="9731375" cy="4852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1640" y="3589820"/>
            <a:ext cx="9731375" cy="4852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1640" y="4427094"/>
            <a:ext cx="9731375" cy="4852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1606" y="5258361"/>
            <a:ext cx="9731375" cy="4852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1606" y="6067254"/>
            <a:ext cx="9731375" cy="4852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89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29553"/>
            <a:ext cx="11029950" cy="5638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80176" y="2348880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301208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6277154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61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9348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93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28725"/>
            <a:ext cx="11172825" cy="5629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227687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59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252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134076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15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249025" cy="442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7648" y="3591334"/>
            <a:ext cx="1080120" cy="6297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8128" y="3429000"/>
            <a:ext cx="1080120" cy="6297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020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28725"/>
            <a:ext cx="11172825" cy="5629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993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252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1324408"/>
            <a:ext cx="792088" cy="592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054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04864"/>
            <a:ext cx="1175385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630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5375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36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585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312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109918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791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0204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5517232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67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62075"/>
            <a:ext cx="1117282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1484784"/>
            <a:ext cx="915660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8518" y="2420888"/>
            <a:ext cx="915660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3" y="3356992"/>
            <a:ext cx="915660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1583" y="4271392"/>
            <a:ext cx="915660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1583" y="5177000"/>
            <a:ext cx="915660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5270" y="6158676"/>
            <a:ext cx="915660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907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98236" cy="33445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641605"/>
            <a:ext cx="10506916" cy="2101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15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34298"/>
            <a:ext cx="9145016" cy="5518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406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191875" cy="454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5995" y="1804310"/>
            <a:ext cx="11089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5995" y="2683540"/>
            <a:ext cx="11089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5995" y="3606732"/>
            <a:ext cx="11089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5995" y="4492328"/>
            <a:ext cx="1108923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5995" y="5435530"/>
            <a:ext cx="1108923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410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420888"/>
            <a:ext cx="1129665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403304"/>
            <a:ext cx="10945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291325"/>
            <a:ext cx="10945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258479"/>
            <a:ext cx="10945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903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132856"/>
            <a:ext cx="1181100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62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04864"/>
            <a:ext cx="112490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86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878094" cy="535408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407368" y="6622840"/>
            <a:ext cx="871296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1629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59" y="1268760"/>
            <a:ext cx="9649073" cy="5567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086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537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358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633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53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132856"/>
            <a:ext cx="1115377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618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560542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02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1633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512832"/>
            <a:ext cx="11161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0406" y="2564904"/>
            <a:ext cx="11161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0406" y="3540850"/>
            <a:ext cx="11161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0406" y="4595927"/>
            <a:ext cx="11161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0406" y="5554289"/>
            <a:ext cx="11161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83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5526"/>
            <a:ext cx="10881814" cy="55693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302666"/>
            <a:ext cx="10585176" cy="542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276872"/>
            <a:ext cx="10585176" cy="542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217648"/>
            <a:ext cx="10585176" cy="542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202387"/>
            <a:ext cx="10585176" cy="542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5081" y="5207496"/>
            <a:ext cx="10585176" cy="542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6154279"/>
            <a:ext cx="10585176" cy="542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589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71575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04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252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982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9192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68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31032"/>
            <a:ext cx="11734800" cy="5661248"/>
            <a:chOff x="316310" y="1196752"/>
            <a:chExt cx="11734800" cy="56612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196752"/>
              <a:ext cx="11696700" cy="2657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6310" y="3829050"/>
              <a:ext cx="11734800" cy="3028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495600" y="6021287"/>
            <a:ext cx="1512168" cy="4995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0176" y="6021287"/>
            <a:ext cx="1512168" cy="4995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322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63375" cy="3781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3645024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16262" y="371703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3592" y="465313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44072" y="465313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88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1315"/>
            <a:ext cx="11702996" cy="55638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356992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56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1728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492896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373216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55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420888"/>
            <a:ext cx="1117282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220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12014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4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1537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42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144250" cy="430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3933056"/>
            <a:ext cx="970409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4653136"/>
            <a:ext cx="11233248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875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132856"/>
            <a:ext cx="11172825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376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7348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71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0490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87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62926" cy="542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162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11347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399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76872"/>
            <a:ext cx="1119187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7" y="2276872"/>
            <a:ext cx="1111986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7" y="3226442"/>
            <a:ext cx="1111986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7" y="4237558"/>
            <a:ext cx="1111986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162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0585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628800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8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420888"/>
            <a:ext cx="1175385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17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556792"/>
            <a:ext cx="54387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90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439100" cy="54422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268760"/>
            <a:ext cx="102950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174368"/>
            <a:ext cx="102950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079976"/>
            <a:ext cx="102950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985584"/>
            <a:ext cx="102950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908776"/>
            <a:ext cx="102950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902307"/>
            <a:ext cx="102950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31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729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53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12520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4077072"/>
            <a:ext cx="80648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8081" y="5134007"/>
            <a:ext cx="80648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3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060848"/>
            <a:ext cx="1179195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14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4432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242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824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1484784"/>
            <a:ext cx="21493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2492896"/>
            <a:ext cx="48718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0296" y="3645024"/>
            <a:ext cx="3168352" cy="6222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3772" y="4725144"/>
            <a:ext cx="7832467" cy="6222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039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495550"/>
            <a:ext cx="11649075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4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11537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1967806"/>
            <a:ext cx="792088" cy="66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9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68050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941508"/>
            <a:ext cx="11001375" cy="3752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08168" y="4077072"/>
            <a:ext cx="12241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5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0</Words>
  <Application>Microsoft Office PowerPoint</Application>
  <PresentationFormat>宽屏</PresentationFormat>
  <Paragraphs>0</Paragraphs>
  <Slides>78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78</vt:i4>
      </vt:variant>
    </vt:vector>
  </HeadingPairs>
  <TitlesOfParts>
    <vt:vector size="8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2025-08-09T10:34:24Z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