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72816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149080"/>
            <a:ext cx="650557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2585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7707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04808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1728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0871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79805"/>
            <a:ext cx="102230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820580"/>
            <a:ext cx="102230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1442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01008"/>
            <a:ext cx="92170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41785"/>
            <a:ext cx="92170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077575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1" y="5085184"/>
            <a:ext cx="78372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971592"/>
            <a:ext cx="78372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239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1" y="1988840"/>
            <a:ext cx="77911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661" y="2924944"/>
            <a:ext cx="77911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1" y="3861048"/>
            <a:ext cx="7791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161" y="4797152"/>
            <a:ext cx="7791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25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94928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210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058" y="1657008"/>
            <a:ext cx="106564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058" y="2580200"/>
            <a:ext cx="106564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058" y="3564939"/>
            <a:ext cx="106564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058" y="4437112"/>
            <a:ext cx="106564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058" y="5404480"/>
            <a:ext cx="106564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7824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17" y="1412776"/>
            <a:ext cx="119157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8395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668125" cy="4305300"/>
            <a:chOff x="263352" y="1268760"/>
            <a:chExt cx="11668125" cy="4305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689" y="3840510"/>
              <a:ext cx="11601450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861"/>
            <a:ext cx="10385374" cy="554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360"/>
            <a:ext cx="10578156" cy="559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7539" y="1394073"/>
            <a:ext cx="364513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007768" y="1340768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207568" y="2276872"/>
            <a:ext cx="364513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5698" y="2276872"/>
            <a:ext cx="364513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6160" y="2996952"/>
            <a:ext cx="364513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152" y="3789040"/>
            <a:ext cx="792088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81840" y="5986613"/>
            <a:ext cx="5085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20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56792"/>
            <a:ext cx="11715750" cy="4409787"/>
            <a:chOff x="191344" y="1196752"/>
            <a:chExt cx="11715750" cy="4409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7157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494" y="2853814"/>
              <a:ext cx="11601450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51764" cy="553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58378"/>
            <a:ext cx="1100100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645" y="4081570"/>
            <a:ext cx="1100100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057516"/>
            <a:ext cx="1100100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5936745"/>
            <a:ext cx="1100100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4961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6760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2596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4077072"/>
            <a:ext cx="10967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5013176"/>
            <a:ext cx="10967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49280"/>
            <a:ext cx="10967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6967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5380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77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080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92494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64502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68484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5684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12617"/>
            <a:ext cx="11449050" cy="432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5800" y="4679512"/>
            <a:ext cx="360040" cy="410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517232"/>
            <a:ext cx="360040" cy="410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9307" y="5517232"/>
            <a:ext cx="360040" cy="410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3933056"/>
            <a:ext cx="648072" cy="383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6309320"/>
            <a:ext cx="648072" cy="383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3157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08920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380060"/>
            <a:ext cx="80753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72276"/>
            <a:ext cx="80753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12585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988841"/>
            <a:ext cx="720080" cy="34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78092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7971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56612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9360" y="631395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204864"/>
            <a:ext cx="11344275" cy="2767955"/>
            <a:chOff x="407368" y="2204864"/>
            <a:chExt cx="11344275" cy="2767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204864"/>
              <a:ext cx="93916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924944"/>
              <a:ext cx="11344275" cy="2047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2942864"/>
            <a:ext cx="1080120" cy="486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705813"/>
            <a:ext cx="1080120" cy="486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438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32" y="1868835"/>
            <a:ext cx="112585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5249" y="275692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361477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61477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144" y="514519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