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302" r:id="rId2"/>
    <p:sldId id="345" r:id="rId3"/>
    <p:sldId id="460" r:id="rId4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619" y="2276872"/>
            <a:ext cx="11704762" cy="101904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1238" y="3856160"/>
            <a:ext cx="3009524" cy="580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5455"/>
          <a:stretch/>
        </p:blipFill>
        <p:spPr>
          <a:xfrm>
            <a:off x="186476" y="2425671"/>
            <a:ext cx="11819047" cy="23714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924944"/>
            <a:ext cx="16561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14542" y="2971243"/>
            <a:ext cx="138896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12385" y="2959668"/>
            <a:ext cx="87590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28263" y="2878645"/>
            <a:ext cx="87590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04182" y="3422655"/>
            <a:ext cx="87590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46035" y="3434230"/>
            <a:ext cx="87590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35534" y="3422655"/>
            <a:ext cx="87590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74562" y="3457379"/>
            <a:ext cx="87590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6470" y="4302331"/>
            <a:ext cx="17208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53843" y="4302331"/>
            <a:ext cx="87590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694217" y="4302331"/>
            <a:ext cx="87590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812385" y="4302331"/>
            <a:ext cx="137995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370389" y="4302331"/>
            <a:ext cx="87590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000" y="1570192"/>
            <a:ext cx="11800000" cy="401904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2060848"/>
            <a:ext cx="138896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033121"/>
            <a:ext cx="138896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55047" y="3553982"/>
            <a:ext cx="138896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55047" y="4051694"/>
            <a:ext cx="138896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79975" y="5062034"/>
            <a:ext cx="86409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792218" y="5062034"/>
            <a:ext cx="86409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996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0</Words>
  <Application>Microsoft Office PowerPoint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97</cp:revision>
  <dcterms:created xsi:type="dcterms:W3CDTF">2015-09-16T06:44:00Z</dcterms:created>
  <dcterms:modified xsi:type="dcterms:W3CDTF">2025-08-07T10:36:46Z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