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982694" y="1412776"/>
            <a:ext cx="7289770" cy="2302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49080"/>
            <a:ext cx="8019048" cy="1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161905" cy="3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07124"/>
            <a:ext cx="43924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276872"/>
            <a:ext cx="11114286" cy="2580952"/>
            <a:chOff x="538857" y="1412776"/>
            <a:chExt cx="11114286" cy="2580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857" y="1412776"/>
              <a:ext cx="11114286" cy="25809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3356992"/>
              <a:ext cx="3611479" cy="57606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96200" y="3212976"/>
            <a:ext cx="2664296" cy="58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5768" y="4215420"/>
            <a:ext cx="3724167" cy="58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04762" cy="35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797152"/>
            <a:ext cx="864096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142857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238095" cy="3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238095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380952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266667" cy="3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10009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3212976"/>
            <a:ext cx="11122651" cy="2282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1344" y="1988840"/>
            <a:ext cx="11857143" cy="3456384"/>
            <a:chOff x="191344" y="1412776"/>
            <a:chExt cx="11857143" cy="3456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857143" cy="162857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307060"/>
              <a:ext cx="11144250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11305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50" y="2379911"/>
            <a:ext cx="11161240" cy="59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948" y="3275038"/>
            <a:ext cx="11161240" cy="59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450" y="4170165"/>
            <a:ext cx="11161240" cy="59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450" y="5146111"/>
            <a:ext cx="11161240" cy="59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0942857" cy="33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07707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7598" y="407707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6213" y="407707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75571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0975" y="475571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1475" y="475571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01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72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28" y="1468314"/>
            <a:ext cx="11143955" cy="73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628" y="2382714"/>
            <a:ext cx="11143955" cy="73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28" y="3297114"/>
            <a:ext cx="11143955" cy="73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628" y="4185137"/>
            <a:ext cx="11143955" cy="73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628" y="5125914"/>
            <a:ext cx="11143955" cy="73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15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4063"/>
            <a:ext cx="111156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62302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76872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86" y="3191442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86" y="4167388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086" y="5055411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598" y="5943434"/>
            <a:ext cx="11089232" cy="62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44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844824"/>
            <a:ext cx="110002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38468"/>
            <a:ext cx="110002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32112"/>
            <a:ext cx="110002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64097"/>
            <a:ext cx="110002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00426"/>
            <a:ext cx="11000234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157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7442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0013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916832"/>
            <a:ext cx="1078535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63" y="2716487"/>
            <a:ext cx="1078535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1078535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5801"/>
            <a:ext cx="1078535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56240"/>
            <a:ext cx="1078535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8205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29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700808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32793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73570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49516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11162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038095" cy="3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2553" y="2492896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212976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0960" y="3212976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3933056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4581128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69414" y="4581128"/>
            <a:ext cx="21404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08204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174" y="2566020"/>
            <a:ext cx="10818586" cy="64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174" y="3436459"/>
            <a:ext cx="10818586" cy="64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174" y="4368444"/>
            <a:ext cx="10818586" cy="64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239"/>
            <a:ext cx="10506472" cy="553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60261"/>
            <a:ext cx="648072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08585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121424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8872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152"/>
            <a:ext cx="10945216" cy="5532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84984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088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70658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102640"/>
            <a:ext cx="10585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2680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734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824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7878"/>
            <a:ext cx="11385102" cy="55501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157192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089176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904762" cy="4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7700" y="2348880"/>
            <a:ext cx="23082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5304" y="3068960"/>
            <a:ext cx="3164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5304" y="3702006"/>
            <a:ext cx="1220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5304" y="4449353"/>
            <a:ext cx="1868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510877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6490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3242"/>
            <a:ext cx="10417768" cy="54547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23891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09038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49815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90592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78615"/>
            <a:ext cx="10441160" cy="56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34750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1988840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92082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8268" y="3937417"/>
            <a:ext cx="2232248" cy="64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918300"/>
            <a:ext cx="4104456" cy="64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657143" cy="3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5976" y="2924944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6672" y="2924944"/>
            <a:ext cx="16759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7301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1920" y="429309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3590" y="429309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257143" cy="3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752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06896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787328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3572" y="4437112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403948"/>
            <a:ext cx="10881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9" y="440394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5059046"/>
            <a:ext cx="9161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571428" cy="2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633045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633045"/>
            <a:ext cx="7735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365104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1548" y="4365104"/>
            <a:ext cx="17623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347855"/>
            <a:ext cx="17623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8095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34888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22108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