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45" r:id="rId3"/>
    <p:sldId id="460" r:id="rId4"/>
    <p:sldId id="461" r:id="rId5"/>
    <p:sldId id="462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060848"/>
            <a:ext cx="11742857" cy="9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381" y="3765104"/>
            <a:ext cx="1895238" cy="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532550"/>
            <a:ext cx="11219047" cy="4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6504" y="206084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1749" y="213285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2189" y="206084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7434" y="206084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4538" y="304469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3792" y="304469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983" y="3044696"/>
            <a:ext cx="14492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12084" y="407484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512" y="468830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3512" y="517443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03512" y="5741597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71" y="1412776"/>
            <a:ext cx="11942857" cy="4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988840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1073" y="1988840"/>
            <a:ext cx="1105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5534" y="2498126"/>
            <a:ext cx="13181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3180" y="3632445"/>
            <a:ext cx="13181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7226" y="3609295"/>
            <a:ext cx="9838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10426" y="3609295"/>
            <a:ext cx="27301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5129" y="4153306"/>
            <a:ext cx="19467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8411" y="5252901"/>
            <a:ext cx="86365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42457" y="5785337"/>
            <a:ext cx="86365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714" y="1809952"/>
            <a:ext cx="7628571" cy="32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24944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457380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024540"/>
            <a:ext cx="51845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4580124"/>
            <a:ext cx="54006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2081381"/>
            <a:ext cx="11495238" cy="2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11161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92497"/>
            <a:ext cx="11161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24932"/>
            <a:ext cx="11161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303666"/>
            <a:ext cx="11161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2025-08-07T10:24:42Z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