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45" r:id="rId3"/>
    <p:sldId id="460" r:id="rId4"/>
    <p:sldId id="461" r:id="rId5"/>
    <p:sldId id="462" r:id="rId6"/>
    <p:sldId id="466" r:id="rId7"/>
    <p:sldId id="463" r:id="rId8"/>
    <p:sldId id="464" r:id="rId9"/>
    <p:sldId id="46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276872"/>
            <a:ext cx="11723809" cy="9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1238" y="3740715"/>
            <a:ext cx="9209524" cy="5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81" y="1369939"/>
            <a:ext cx="11895238" cy="53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2076619"/>
            <a:ext cx="11838095" cy="2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1349733"/>
            <a:ext cx="11885714" cy="5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971857"/>
            <a:ext cx="11828571" cy="2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81" y="1738524"/>
            <a:ext cx="11895238" cy="3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33" y="1514714"/>
            <a:ext cx="11933333" cy="3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03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90" y="1340209"/>
            <a:ext cx="12047619" cy="5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09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33" y="1276619"/>
            <a:ext cx="11933333" cy="4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23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2025-08-07T09:42:55Z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