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45" r:id="rId3"/>
    <p:sldId id="460" r:id="rId4"/>
    <p:sldId id="461" r:id="rId5"/>
    <p:sldId id="462" r:id="rId6"/>
    <p:sldId id="463" r:id="rId7"/>
    <p:sldId id="466" r:id="rId8"/>
    <p:sldId id="464" r:id="rId9"/>
    <p:sldId id="465" r:id="rId10"/>
    <p:sldId id="394" r:id="rId11"/>
    <p:sldId id="39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2204864"/>
            <a:ext cx="11704762" cy="9809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0762" y="3880549"/>
            <a:ext cx="9390476" cy="6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33" y="1543939"/>
            <a:ext cx="11933333" cy="4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8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05" y="2790905"/>
            <a:ext cx="11876190" cy="12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69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52" y="1353915"/>
            <a:ext cx="11838095" cy="5171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28" y="2314714"/>
            <a:ext cx="11857143" cy="22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14" y="2390905"/>
            <a:ext cx="11828571" cy="20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33" y="1686143"/>
            <a:ext cx="11933333" cy="34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07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66" y="1848047"/>
            <a:ext cx="11866667" cy="31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03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38" y="1429000"/>
            <a:ext cx="11809524" cy="40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47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14" y="1924238"/>
            <a:ext cx="11828571" cy="30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09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33" y="1414788"/>
            <a:ext cx="11933333" cy="43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23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2025-08-07T07:26:56Z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