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45" r:id="rId3"/>
    <p:sldId id="460" r:id="rId4"/>
    <p:sldId id="461" r:id="rId5"/>
    <p:sldId id="462" r:id="rId6"/>
    <p:sldId id="466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9" y="2204864"/>
            <a:ext cx="11704762" cy="9809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5524" y="3691937"/>
            <a:ext cx="3180952" cy="457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05" y="1876619"/>
            <a:ext cx="11676190" cy="31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5" y="2492896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1825" y="2492896"/>
            <a:ext cx="5060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81735" y="2492896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61765" y="2492896"/>
            <a:ext cx="60278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3002182"/>
            <a:ext cx="126686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81825" y="3002182"/>
            <a:ext cx="79409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20853" y="3002182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44472" y="3002182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71464" y="3592491"/>
            <a:ext cx="158417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81825" y="3592491"/>
            <a:ext cx="79409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83432" y="4518465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855640" y="4518465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799856" y="4518465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672064" y="4518465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743932" y="4518465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468560" y="4518465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9809" y="1495666"/>
            <a:ext cx="5952381" cy="38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060848"/>
            <a:ext cx="15841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2616432"/>
            <a:ext cx="20162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81832" y="3195168"/>
            <a:ext cx="850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08212" y="3739177"/>
            <a:ext cx="102369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31361" y="4317912"/>
            <a:ext cx="107255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30014" y="4896646"/>
            <a:ext cx="257815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99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952" y="2314714"/>
            <a:ext cx="11838095" cy="22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01517" y="2887661"/>
            <a:ext cx="13889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57639" y="2887661"/>
            <a:ext cx="13889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70561" y="3454820"/>
            <a:ext cx="161367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38804" y="3998830"/>
            <a:ext cx="13889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60333" y="3998830"/>
            <a:ext cx="11997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09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14" y="1505190"/>
            <a:ext cx="11828571" cy="38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9" y="15108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07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09" y="2324238"/>
            <a:ext cx="11952381" cy="2209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3" y="2852936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53788" y="2852936"/>
            <a:ext cx="142658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38183" y="3443245"/>
            <a:ext cx="142658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65231" y="3443245"/>
            <a:ext cx="142658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17313" y="3429000"/>
            <a:ext cx="10752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98882" y="3975680"/>
            <a:ext cx="142658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61597" y="4021978"/>
            <a:ext cx="119219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47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2025-08-08T07:21:29Z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