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-2473" t="-2472" r="-2473" b="-2472"/>
          <a:stretch/>
        </p:blipFill>
        <p:spPr>
          <a:xfrm>
            <a:off x="-168696" y="1628800"/>
            <a:ext cx="12544425" cy="1762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6791" y="3789040"/>
            <a:ext cx="855345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2550"/>
            <a:ext cx="79629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276872"/>
            <a:ext cx="54006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4221088"/>
            <a:ext cx="54006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68252" y="6165304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4032" y="6165304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42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84355"/>
            <a:ext cx="1084897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348880"/>
            <a:ext cx="89289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4221642"/>
            <a:ext cx="89289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6165304"/>
            <a:ext cx="54006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04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2014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708920"/>
            <a:ext cx="33843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4595565"/>
            <a:ext cx="88569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5559717"/>
            <a:ext cx="88569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76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71600"/>
            <a:ext cx="1081087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348880"/>
            <a:ext cx="38164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4315408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2064" y="4291036"/>
            <a:ext cx="414686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68815" y="6154840"/>
            <a:ext cx="414686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032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2550"/>
            <a:ext cx="470535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88035" y="2276872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88035" y="4202388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88035" y="6154280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120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816292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636912"/>
            <a:ext cx="11125200" cy="262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3635255"/>
            <a:ext cx="10081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523278"/>
            <a:ext cx="10081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20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3025"/>
            <a:ext cx="1114425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76872"/>
            <a:ext cx="10009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284984"/>
            <a:ext cx="10009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226943"/>
            <a:ext cx="992011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6079587"/>
            <a:ext cx="992011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663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564904"/>
            <a:ext cx="1112520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501008"/>
            <a:ext cx="10009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460041"/>
            <a:ext cx="10009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517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906780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4581128"/>
            <a:ext cx="52565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5517232"/>
            <a:ext cx="52565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25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70675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780928"/>
            <a:ext cx="4392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4725144"/>
            <a:ext cx="4392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5661248"/>
            <a:ext cx="4392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548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72750" cy="5419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19736" y="4077072"/>
            <a:ext cx="35283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52384" y="4107568"/>
            <a:ext cx="102458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9696" y="6021288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32104" y="6021288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74580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780928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3783251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5706124"/>
            <a:ext cx="47525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060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0204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780928"/>
            <a:ext cx="84249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3717032"/>
            <a:ext cx="84249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81276" y="5686541"/>
            <a:ext cx="61550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420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895559" cy="5452045"/>
            <a:chOff x="191344" y="1268760"/>
            <a:chExt cx="11895559" cy="54520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772900" cy="4524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47528" y="5949280"/>
              <a:ext cx="10239375" cy="7715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287688" y="2276872"/>
            <a:ext cx="23250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81419" y="2276872"/>
            <a:ext cx="23250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71790" y="5085184"/>
            <a:ext cx="989245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55694" y="5949280"/>
            <a:ext cx="989245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70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8235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276872"/>
            <a:ext cx="10297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235234"/>
            <a:ext cx="10297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5085184"/>
            <a:ext cx="10153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1979" y="6107435"/>
            <a:ext cx="10153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35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348880"/>
            <a:ext cx="1114425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320152"/>
            <a:ext cx="9793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8933" y="4293096"/>
            <a:ext cx="9793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409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1176"/>
            <a:ext cx="10534650" cy="5553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56040" y="3212976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4221088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6040" y="5144280"/>
            <a:ext cx="40324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25698" y="6063915"/>
            <a:ext cx="40324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372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16832"/>
            <a:ext cx="1059180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910598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4032" y="2852936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9976" y="3823320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79976" y="4746513"/>
            <a:ext cx="46085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395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492896"/>
            <a:ext cx="1114425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2492896"/>
            <a:ext cx="567164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3417780"/>
            <a:ext cx="7183810" cy="633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3792" y="4323388"/>
            <a:ext cx="7183810" cy="633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815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04864"/>
            <a:ext cx="1174432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040232"/>
            <a:ext cx="10225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963426"/>
            <a:ext cx="10225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430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420888"/>
            <a:ext cx="1120140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429000"/>
            <a:ext cx="9937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365104"/>
            <a:ext cx="9937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72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3975"/>
            <a:ext cx="1024890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276872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0256" y="2276872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75620" y="4221088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3592" y="6130015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61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348880"/>
            <a:ext cx="112585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221088"/>
            <a:ext cx="9865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5229200"/>
            <a:ext cx="9865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89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636912"/>
            <a:ext cx="1113472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1" y="3573016"/>
            <a:ext cx="1034263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1" y="4496208"/>
            <a:ext cx="1034263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933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089660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3573016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6200" y="4531377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200" y="5453018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599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00175"/>
            <a:ext cx="11125200" cy="5457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20136" y="1340768"/>
            <a:ext cx="42484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6080" y="2276872"/>
            <a:ext cx="42484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16080" y="3212976"/>
            <a:ext cx="42484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16080" y="4139063"/>
            <a:ext cx="42484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16080" y="5079840"/>
            <a:ext cx="42484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16080" y="6046994"/>
            <a:ext cx="42484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154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420888"/>
            <a:ext cx="1107757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420888"/>
            <a:ext cx="31683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136" y="3356992"/>
            <a:ext cx="41764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4072" y="4349400"/>
            <a:ext cx="41764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020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844824"/>
            <a:ext cx="118395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618805"/>
            <a:ext cx="1022513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6887" y="4547845"/>
            <a:ext cx="1022513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630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708920"/>
            <a:ext cx="11125200" cy="1647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3616976"/>
            <a:ext cx="87849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364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1061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422937"/>
            <a:ext cx="9865096" cy="6970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2225" y="4345848"/>
            <a:ext cx="10851606" cy="6970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2225" y="5277833"/>
            <a:ext cx="10851606" cy="6970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312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04864"/>
            <a:ext cx="111061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005064"/>
            <a:ext cx="1002603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013176"/>
            <a:ext cx="1002603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79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8491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501008"/>
            <a:ext cx="100489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4529534"/>
            <a:ext cx="100489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5417557"/>
            <a:ext cx="100489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67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2395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585218"/>
            <a:ext cx="6552728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509120"/>
            <a:ext cx="6552728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53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2680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5" y="2492896"/>
            <a:ext cx="1033197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5" y="3429000"/>
            <a:ext cx="1033197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5" y="5354515"/>
            <a:ext cx="1033197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55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564904"/>
            <a:ext cx="1115377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7" y="3429000"/>
            <a:ext cx="1000164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365104"/>
            <a:ext cx="1000164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8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26757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4077072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6021288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9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71913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70906" y="1829798"/>
            <a:ext cx="436119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67159" y="3717032"/>
            <a:ext cx="436119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5658916"/>
            <a:ext cx="436119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5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2025-08-09T10:53:51Z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