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476" y="3587175"/>
            <a:ext cx="1619048" cy="5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762333"/>
            <a:ext cx="11819047" cy="3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5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1556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6249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0390" y="2348880"/>
            <a:ext cx="11262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0400" y="2858166"/>
            <a:ext cx="8478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0452" y="2858166"/>
            <a:ext cx="8854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285816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0416" y="2858166"/>
            <a:ext cx="10542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0644" y="378414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30694" y="3784140"/>
            <a:ext cx="8971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05388" y="378414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92344" y="3784140"/>
            <a:ext cx="11262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03242" y="471011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23293" y="471011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44071" y="4710115"/>
            <a:ext cx="13691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414714"/>
            <a:ext cx="11895238" cy="4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16832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189" y="2402968"/>
            <a:ext cx="1112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9189" y="2946978"/>
            <a:ext cx="1112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1235" y="3467840"/>
            <a:ext cx="13823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4840" y="4497987"/>
            <a:ext cx="1112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4861" y="4497987"/>
            <a:ext cx="1112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75788" y="4497987"/>
            <a:ext cx="1112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633762"/>
            <a:ext cx="11866667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13889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9214" y="3174578"/>
            <a:ext cx="13889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9670" y="4170001"/>
            <a:ext cx="13889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2399" y="4690862"/>
            <a:ext cx="13889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700428"/>
            <a:ext cx="11885714" cy="3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519" y="1700428"/>
            <a:ext cx="4064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932" y="4779294"/>
            <a:ext cx="31588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2025-08-07T10:55:41Z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