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45" r:id="rId3"/>
    <p:sldId id="460" r:id="rId4"/>
    <p:sldId id="461" r:id="rId5"/>
    <p:sldId id="466" r:id="rId6"/>
    <p:sldId id="463" r:id="rId7"/>
    <p:sldId id="464" r:id="rId8"/>
    <p:sldId id="462" r:id="rId9"/>
    <p:sldId id="465" r:id="rId10"/>
    <p:sldId id="394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619" y="4100755"/>
            <a:ext cx="7704762" cy="5523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05" y="2276872"/>
            <a:ext cx="11676190" cy="9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2443285"/>
            <a:ext cx="11904762" cy="1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322320"/>
            <a:ext cx="11847619" cy="54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881381"/>
            <a:ext cx="11904762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538524"/>
            <a:ext cx="11885714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457571"/>
            <a:ext cx="11904762" cy="39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49" y="5458224"/>
            <a:ext cx="3428571" cy="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152"/>
          <a:stretch/>
        </p:blipFill>
        <p:spPr>
          <a:xfrm>
            <a:off x="100762" y="1700808"/>
            <a:ext cx="11990476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890905"/>
            <a:ext cx="11857143" cy="3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2414714"/>
            <a:ext cx="11790476" cy="2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880"/>
            <a:ext cx="11655298" cy="558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2025-08-07T09:30:00Z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