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r="46286" b="40734"/>
          <a:stretch/>
        </p:blipFill>
        <p:spPr>
          <a:xfrm>
            <a:off x="2982694" y="1412776"/>
            <a:ext cx="7289770" cy="23028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365104"/>
            <a:ext cx="6742857" cy="11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57143" cy="4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6100" cy="540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3448"/>
            <a:ext cx="117062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790476" cy="3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733333" cy="3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772816"/>
            <a:ext cx="11857143" cy="4342857"/>
            <a:chOff x="119336" y="1772816"/>
            <a:chExt cx="11857143" cy="43428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772816"/>
              <a:ext cx="11857143" cy="371428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487102"/>
              <a:ext cx="5371429" cy="6285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9200"/>
            <a:ext cx="1163002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914286" cy="4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45024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23311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669596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019"/>
            <a:ext cx="11349458" cy="55510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602" y="4221088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602" y="5109111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602" y="6155396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9096"/>
            <a:ext cx="11579370" cy="56089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2976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71338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73661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451" y="6175984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52381" cy="46666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645024"/>
            <a:ext cx="576064" cy="385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5805264"/>
            <a:ext cx="576064" cy="385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3172"/>
            <a:ext cx="11298234" cy="55345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3284984"/>
            <a:ext cx="1072217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16969"/>
            <a:ext cx="1072217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197369"/>
            <a:ext cx="1072217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6129354"/>
            <a:ext cx="1072217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71428" cy="4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082" y="1556792"/>
            <a:ext cx="112165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082" y="2564904"/>
            <a:ext cx="112165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082" y="3532058"/>
            <a:ext cx="112165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118" y="4534380"/>
            <a:ext cx="112165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118" y="5554287"/>
            <a:ext cx="112165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095238" cy="2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2210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5775" y="42210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700808"/>
            <a:ext cx="11210683" cy="4532627"/>
            <a:chOff x="263352" y="1340768"/>
            <a:chExt cx="11210683" cy="45326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133333" cy="6095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844824"/>
              <a:ext cx="11066667" cy="402857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528048" y="2257307"/>
            <a:ext cx="576064" cy="456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4365104"/>
            <a:ext cx="576064" cy="456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4286" cy="54380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1340768"/>
            <a:ext cx="504056" cy="456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36912"/>
            <a:ext cx="11266667" cy="1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2857" cy="5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300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116681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2025-08-09T06:51:23Z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