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191375" cy="225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861048"/>
            <a:ext cx="770572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633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37" y="1988840"/>
            <a:ext cx="11887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34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87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988840"/>
            <a:ext cx="11782425" cy="4096975"/>
            <a:chOff x="208160" y="1268760"/>
            <a:chExt cx="11782425" cy="40969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11125200" cy="40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160" y="1679560"/>
              <a:ext cx="11782425" cy="3686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443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1" y="2610536"/>
            <a:ext cx="11346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58552"/>
            <a:ext cx="11346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706568"/>
            <a:ext cx="11346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5373216"/>
            <a:ext cx="112741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1" y="5900754"/>
            <a:ext cx="112741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811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4891"/>
            <a:ext cx="114509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58807"/>
            <a:ext cx="114509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03930"/>
            <a:ext cx="114509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632140"/>
            <a:ext cx="114509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