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99" r:id="rId7"/>
    <p:sldId id="400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401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388" r:id="rId70"/>
    <p:sldId id="389" r:id="rId71"/>
    <p:sldId id="390" r:id="rId72"/>
    <p:sldId id="391" r:id="rId73"/>
    <p:sldId id="392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438095" cy="34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61905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838095" cy="2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90862"/>
            <a:ext cx="3744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699343"/>
            <a:ext cx="1008112" cy="303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638394"/>
            <a:ext cx="2736304" cy="3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49080"/>
            <a:ext cx="2736304" cy="3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9228" y="3619726"/>
            <a:ext cx="2483396" cy="38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61076" y="4130954"/>
            <a:ext cx="3779540" cy="38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2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140" b="48976"/>
          <a:stretch/>
        </p:blipFill>
        <p:spPr>
          <a:xfrm>
            <a:off x="350450" y="2564904"/>
            <a:ext cx="118093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0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61905" cy="3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7728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6184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3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4286" cy="5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4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323809" cy="3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148919"/>
            <a:ext cx="1125180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966604"/>
            <a:ext cx="1125180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995" y="3827259"/>
            <a:ext cx="1125180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876" y="4644944"/>
            <a:ext cx="1125180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8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132856"/>
            <a:ext cx="11771428" cy="3825495"/>
            <a:chOff x="191344" y="1556792"/>
            <a:chExt cx="11771428" cy="3825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556792"/>
              <a:ext cx="11771428" cy="30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725144"/>
              <a:ext cx="11219047" cy="65714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32304" y="3861048"/>
            <a:ext cx="315415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5144"/>
            <a:ext cx="1080120" cy="401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4661656"/>
            <a:ext cx="3456384" cy="46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4724" y="5303994"/>
            <a:ext cx="2487860" cy="519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5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47619" cy="4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63004"/>
            <a:ext cx="25922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492896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481471"/>
            <a:ext cx="1296144" cy="447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356993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221088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5877272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000"/>
            <a:ext cx="11638095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3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38095" cy="3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3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80952" cy="3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42857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5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33333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73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832627" cy="5201559"/>
            <a:chOff x="263352" y="1340768"/>
            <a:chExt cx="11832627" cy="5201559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340768"/>
              <a:ext cx="11752381" cy="3619048"/>
              <a:chOff x="263352" y="1340768"/>
              <a:chExt cx="11752381" cy="361904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7408" y="1340768"/>
                <a:ext cx="10904762" cy="619048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1959816"/>
                <a:ext cx="11752381" cy="30000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598" y="5085184"/>
              <a:ext cx="11752381" cy="14571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4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457571"/>
            <a:ext cx="11895238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095"/>
            <a:ext cx="11685714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3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609524" cy="2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33333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723809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6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647619" cy="2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4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57143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57143" cy="3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5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80952" cy="4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64960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1875"/>
            <a:ext cx="10801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228" y="5199167"/>
            <a:ext cx="10801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2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39" y="1700808"/>
            <a:ext cx="11819047" cy="4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56323"/>
            <a:ext cx="1087320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84984"/>
            <a:ext cx="1087320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89694"/>
            <a:ext cx="35283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41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95238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95238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1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2204864"/>
            <a:ext cx="11752381" cy="3687779"/>
            <a:chOff x="263352" y="1412776"/>
            <a:chExt cx="11752381" cy="3687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28571" cy="12571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852936"/>
              <a:ext cx="11752381" cy="22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96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136"/>
            <a:ext cx="10267270" cy="556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0381"/>
            <a:ext cx="11695238" cy="5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1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4762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4762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1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060848"/>
            <a:ext cx="11771428" cy="2939128"/>
            <a:chOff x="191344" y="1340768"/>
            <a:chExt cx="11771428" cy="2939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340768"/>
              <a:ext cx="10914286" cy="6380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060848"/>
              <a:ext cx="11771428" cy="2219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892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19047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439835"/>
            <a:ext cx="648072" cy="349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2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9047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35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76190" cy="3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0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733333" cy="2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8095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5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47619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97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72816"/>
            <a:ext cx="11742857" cy="4447619"/>
            <a:chOff x="335360" y="1340768"/>
            <a:chExt cx="11742857" cy="44476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42857" cy="13809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374" y="2721720"/>
              <a:ext cx="11142857" cy="306666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064552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00000" cy="4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157192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949280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55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714286" cy="4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25060"/>
            <a:ext cx="1108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380" y="4653136"/>
            <a:ext cx="1108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380" y="5488405"/>
            <a:ext cx="1108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5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780952" cy="4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41397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99448"/>
            <a:ext cx="108732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25925"/>
            <a:ext cx="108732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369984"/>
            <a:ext cx="108732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0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97638" cy="546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5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61905" cy="3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42900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429000"/>
            <a:ext cx="84829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34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19047" cy="5614998"/>
            <a:chOff x="263352" y="1268760"/>
            <a:chExt cx="11819047" cy="5614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6667" cy="24666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721853"/>
              <a:ext cx="11819047" cy="3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760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6761905" cy="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173"/>
            <a:ext cx="11752381" cy="47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780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6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33333" cy="4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877272"/>
            <a:ext cx="5832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4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80928"/>
            <a:ext cx="11752381" cy="2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49534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04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52381" cy="3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6937"/>
            <a:ext cx="10729192" cy="492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93096"/>
            <a:ext cx="10873208" cy="492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805" y="5146963"/>
            <a:ext cx="10873208" cy="492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09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133333" cy="3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348880"/>
            <a:ext cx="110613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69227"/>
            <a:ext cx="11061325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78119"/>
            <a:ext cx="11061325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87011"/>
            <a:ext cx="11061325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9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771428" cy="2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5472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00000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0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742857" cy="2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514286" cy="3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9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57143" cy="3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1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761905" cy="3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07304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42573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77842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51565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1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780952" cy="3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36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142857" cy="3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0187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77016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85908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9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42857" cy="4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751" y="1484784"/>
            <a:ext cx="108548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081" y="2334998"/>
            <a:ext cx="10860487" cy="60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081" y="3161475"/>
            <a:ext cx="10860487" cy="60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081" y="3979158"/>
            <a:ext cx="10860487" cy="60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081" y="4779258"/>
            <a:ext cx="10860487" cy="60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081" y="5649696"/>
            <a:ext cx="10860487" cy="60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1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52381" cy="4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1934682"/>
            <a:ext cx="10936357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61672"/>
            <a:ext cx="10936357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05732"/>
            <a:ext cx="10936357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32209"/>
            <a:ext cx="10936357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58686"/>
            <a:ext cx="10936357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67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972"/>
            <a:ext cx="11685714" cy="5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266667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147"/>
            <a:ext cx="10980952" cy="5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095238" cy="3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2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844824"/>
            <a:ext cx="11176770" cy="4356058"/>
            <a:chOff x="263352" y="1268760"/>
            <a:chExt cx="11176770" cy="4356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47619" cy="23142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501008"/>
              <a:ext cx="11104762" cy="2123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503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19047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095238" cy="3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33333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7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1428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1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104762" cy="1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75" b="60112"/>
          <a:stretch/>
        </p:blipFill>
        <p:spPr>
          <a:xfrm>
            <a:off x="335360" y="2492896"/>
            <a:ext cx="11665296" cy="221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6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72816"/>
            <a:ext cx="11209524" cy="3642657"/>
            <a:chOff x="191344" y="1268760"/>
            <a:chExt cx="11209524" cy="36426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209524" cy="30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52" b="88341"/>
            <a:stretch/>
          </p:blipFill>
          <p:spPr>
            <a:xfrm>
              <a:off x="226179" y="4363998"/>
              <a:ext cx="11139854" cy="547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711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2025-08-10T01:33:03Z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