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628800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933056"/>
            <a:ext cx="94488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7765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91683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10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490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36706" cy="540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58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8887" y="590176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6588" y="5877272"/>
            <a:ext cx="873787" cy="528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0201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296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04775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41730"/>
            <a:ext cx="102971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718" y="4918759"/>
            <a:ext cx="102971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653136"/>
            <a:ext cx="3960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3061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1108923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50486"/>
            <a:ext cx="1108923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47301"/>
            <a:ext cx="1108923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17739"/>
            <a:ext cx="1108923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4281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05927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25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4581128"/>
            <a:ext cx="105851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424872"/>
            <a:ext cx="105851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112490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72072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53501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110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54596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77788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39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620" y="1484784"/>
            <a:ext cx="11233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620" y="2416769"/>
            <a:ext cx="11233248" cy="72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667" y="3280865"/>
            <a:ext cx="11233248" cy="72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565" y="4208171"/>
            <a:ext cx="11233248" cy="72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565" y="5104987"/>
            <a:ext cx="11233248" cy="724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062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29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06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046"/>
            <a:ext cx="10826946" cy="55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633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8300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916832"/>
            <a:ext cx="1944216" cy="572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725144"/>
            <a:ext cx="2520280" cy="572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91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789040"/>
            <a:ext cx="4536504" cy="566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725144"/>
            <a:ext cx="5616624" cy="566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109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09251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197245"/>
            <a:ext cx="1078115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048751"/>
            <a:ext cx="1078115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980735"/>
            <a:ext cx="1078115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912720"/>
            <a:ext cx="1078115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728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22548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114" y="2060848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114" y="2878532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114" y="3661047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114" y="4513901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114" y="5314001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114" y="6105308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02203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0892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8860" y="2708920"/>
            <a:ext cx="10652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1821" y="2788051"/>
            <a:ext cx="760603" cy="42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3437" y="3419439"/>
            <a:ext cx="1168207" cy="513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3419439"/>
            <a:ext cx="652908" cy="513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3602" y="4643575"/>
            <a:ext cx="846094" cy="513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687" y="4643575"/>
            <a:ext cx="846094" cy="513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69056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151659"/>
            <a:ext cx="1944216" cy="421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717032"/>
            <a:ext cx="1944216" cy="421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431994"/>
            <a:ext cx="1944216" cy="421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3676"/>
            <a:ext cx="80581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2299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852118"/>
            <a:ext cx="4680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061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307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4431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