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905" y="3774628"/>
            <a:ext cx="3876190" cy="5904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05" y="2276872"/>
            <a:ext cx="11676190" cy="9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38" y="1695666"/>
            <a:ext cx="11409524" cy="3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7" y="227687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7730" y="227687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6677" y="2276872"/>
            <a:ext cx="9016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0900" y="2276872"/>
            <a:ext cx="9016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282088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282088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0768" y="2820882"/>
            <a:ext cx="9016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0211" y="3816305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7688" y="3816305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91944" y="3816305"/>
            <a:ext cx="9016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96200" y="3816305"/>
            <a:ext cx="9016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22711" y="3816305"/>
            <a:ext cx="9016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94458" y="4742280"/>
            <a:ext cx="15171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666" y="1457571"/>
            <a:ext cx="8866667" cy="3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988840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2590724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157884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6500" y="3701896"/>
            <a:ext cx="31515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4617" y="4280629"/>
            <a:ext cx="10171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2247" y="4870939"/>
            <a:ext cx="267576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2319476"/>
            <a:ext cx="11800000" cy="22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7" y="2852936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7115" y="3454820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743285"/>
            <a:ext cx="11838095" cy="3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5" y="242088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4532" y="4122367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2653" y="4701101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2043285"/>
            <a:ext cx="11876190" cy="2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5" y="261120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6114" y="2611204"/>
            <a:ext cx="42825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684" y="3166789"/>
            <a:ext cx="6717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0418" y="3201513"/>
            <a:ext cx="15342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2280" y="3733948"/>
            <a:ext cx="49361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2025-08-07T10:48:40Z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