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45" r:id="rId3"/>
    <p:sldId id="460" r:id="rId4"/>
    <p:sldId id="461" r:id="rId5"/>
    <p:sldId id="462" r:id="rId6"/>
    <p:sldId id="466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05" y="2276872"/>
            <a:ext cx="11676190" cy="9904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1238" y="3865683"/>
            <a:ext cx="3409524" cy="571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86" y="1876619"/>
            <a:ext cx="11571428" cy="3104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1" y="2420888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92341" y="2420888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80176" y="2420888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28490" y="2420888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21819" y="2849151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38639" y="2849151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56240" y="2849151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31510" y="3728826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148330" y="3728826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136164" y="3728826"/>
            <a:ext cx="126409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284479" y="3728826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243085" y="4562205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159904" y="4562205"/>
            <a:ext cx="157605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857" y="1571857"/>
            <a:ext cx="11914286" cy="37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060848"/>
            <a:ext cx="138896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41448" y="2523835"/>
            <a:ext cx="573081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64061" y="2975248"/>
            <a:ext cx="138896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76172" y="3947521"/>
            <a:ext cx="60561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0359" y="4387359"/>
            <a:ext cx="138896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99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190" y="2490905"/>
            <a:ext cx="11847619" cy="18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1" y="2996952"/>
            <a:ext cx="11521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61291" y="2996952"/>
            <a:ext cx="11521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7311" y="3471514"/>
            <a:ext cx="95824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44066" y="3471514"/>
            <a:ext cx="95824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09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952" y="1571857"/>
            <a:ext cx="11838095" cy="37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3" y="1580091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076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619" y="2286143"/>
            <a:ext cx="11904762" cy="22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5" y="2757778"/>
            <a:ext cx="11521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84850" y="2757778"/>
            <a:ext cx="161946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2475" y="3197616"/>
            <a:ext cx="11521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47025" y="3220765"/>
            <a:ext cx="210135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2084" y="3672178"/>
            <a:ext cx="177749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12170" y="3672178"/>
            <a:ext cx="253485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471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99</cp:revision>
  <dcterms:created xsi:type="dcterms:W3CDTF">2015-09-16T06:44:00Z</dcterms:created>
  <dcterms:modified xsi:type="dcterms:W3CDTF">2025-08-08T07:29:50Z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