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45" r:id="rId3"/>
    <p:sldId id="460" r:id="rId4"/>
    <p:sldId id="461" r:id="rId5"/>
    <p:sldId id="462" r:id="rId6"/>
    <p:sldId id="46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2276872"/>
            <a:ext cx="11704762" cy="10190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7905" y="4000176"/>
            <a:ext cx="3876190" cy="5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2038524"/>
            <a:ext cx="11761905" cy="27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36912"/>
            <a:ext cx="8640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1777" y="2613762"/>
            <a:ext cx="8640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3402" y="2636912"/>
            <a:ext cx="8640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28258" y="2613762"/>
            <a:ext cx="8640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83316" y="3157773"/>
            <a:ext cx="8640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9856" y="3134623"/>
            <a:ext cx="76192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68208" y="3157773"/>
            <a:ext cx="8640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24086" y="3134623"/>
            <a:ext cx="8640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32845" y="3748082"/>
            <a:ext cx="8640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07134" y="3724932"/>
            <a:ext cx="8640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38759" y="3748082"/>
            <a:ext cx="11187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73615" y="3724932"/>
            <a:ext cx="8640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70395" y="4245793"/>
            <a:ext cx="8640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91944" y="4222643"/>
            <a:ext cx="8640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28248" y="4245793"/>
            <a:ext cx="8640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238" y="1519476"/>
            <a:ext cx="8209524" cy="38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060848"/>
            <a:ext cx="20162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8036" y="2581709"/>
            <a:ext cx="20162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01591" y="3172018"/>
            <a:ext cx="20162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50714" y="3716028"/>
            <a:ext cx="478970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49774" y="4260038"/>
            <a:ext cx="20162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15050" y="4827198"/>
            <a:ext cx="20162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57" y="1509952"/>
            <a:ext cx="11914286" cy="38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3" y="2060848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3806" y="2060848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6778" y="2060848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72980" y="2060848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55482" y="2060848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04617" y="2581709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40687" y="3148869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57366" y="3125719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87488" y="3727602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41224" y="3727602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93446" y="4804047"/>
            <a:ext cx="131817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113497" y="4804047"/>
            <a:ext cx="131817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717801" y="4804047"/>
            <a:ext cx="131817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9" y="2076619"/>
            <a:ext cx="11904762" cy="27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9" y="2613762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49969" y="2613762"/>
            <a:ext cx="94203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146197"/>
            <a:ext cx="120723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0302" y="4280516"/>
            <a:ext cx="238148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01928" y="4280516"/>
            <a:ext cx="27462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2076619"/>
            <a:ext cx="11647619" cy="27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076619"/>
            <a:ext cx="23042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57429" y="2076619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821" y="2666927"/>
            <a:ext cx="10427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8568" y="3212976"/>
            <a:ext cx="83941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0522" y="3731799"/>
            <a:ext cx="10427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31058" y="3731799"/>
            <a:ext cx="10427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01043" y="3731799"/>
            <a:ext cx="181889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93235" y="4322108"/>
            <a:ext cx="177882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77620" y="4322108"/>
            <a:ext cx="14826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98</cp:revision>
  <dcterms:created xsi:type="dcterms:W3CDTF">2015-09-16T06:44:00Z</dcterms:created>
  <dcterms:modified xsi:type="dcterms:W3CDTF">2025-08-08T07:28:35Z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