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-2473" t="-2472" r="-2473" b="-2472"/>
          <a:stretch/>
        </p:blipFill>
        <p:spPr>
          <a:xfrm>
            <a:off x="-168696" y="1628800"/>
            <a:ext cx="12544425" cy="1762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789040"/>
            <a:ext cx="6429375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919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443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124744"/>
            <a:ext cx="61626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68952" cy="54168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68760"/>
            <a:ext cx="9793088" cy="517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292" y="2276872"/>
            <a:ext cx="9793088" cy="517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804" y="3212976"/>
            <a:ext cx="9793088" cy="517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015" y="4149080"/>
            <a:ext cx="9793088" cy="517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1015" y="5116234"/>
            <a:ext cx="9793088" cy="517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1015" y="6109765"/>
            <a:ext cx="9793088" cy="517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8395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447925"/>
            <a:ext cx="11334750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2564904"/>
            <a:ext cx="110679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3619981"/>
            <a:ext cx="110679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88011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88487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22" y="1412776"/>
            <a:ext cx="117633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919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2150"/>
            <a:ext cx="7469286" cy="556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728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220450" cy="293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02460"/>
            <a:ext cx="11153775" cy="2543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1504" y="4202460"/>
            <a:ext cx="10009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2625" y="5301207"/>
            <a:ext cx="11144502" cy="1444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268760"/>
            <a:ext cx="11696700" cy="5240610"/>
            <a:chOff x="191344" y="1268760"/>
            <a:chExt cx="11696700" cy="52406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96700" cy="3105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7594" y="4509120"/>
              <a:ext cx="11220450" cy="20002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39416" y="3645024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542511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729472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085" y="1367411"/>
            <a:ext cx="11095425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538765"/>
            <a:ext cx="11095425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73016"/>
            <a:ext cx="11095425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085" y="4769491"/>
            <a:ext cx="11095425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6085" y="5877321"/>
            <a:ext cx="11095425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88868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0584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204864"/>
            <a:ext cx="118205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6586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42900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573016"/>
            <a:ext cx="110772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4725144"/>
            <a:ext cx="110772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1" y="5877272"/>
            <a:ext cx="110772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1252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49660"/>
            <a:ext cx="11125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327829"/>
            <a:ext cx="11125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479622"/>
            <a:ext cx="11125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04864"/>
            <a:ext cx="118586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204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7854" y="1537536"/>
            <a:ext cx="111487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854" y="2610197"/>
            <a:ext cx="111487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212" y="3682858"/>
            <a:ext cx="111487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212" y="4781896"/>
            <a:ext cx="111487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212" y="5810596"/>
            <a:ext cx="111487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852936"/>
            <a:ext cx="1122045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924944"/>
            <a:ext cx="110764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041567"/>
            <a:ext cx="110764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443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052736"/>
            <a:ext cx="8133606" cy="557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268760"/>
            <a:ext cx="5872558" cy="36600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5013176"/>
            <a:ext cx="87630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061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2371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894" y="1484784"/>
            <a:ext cx="10796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563232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618309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673386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763632"/>
            <a:ext cx="10441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2025-08-09T11:06:44Z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