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466" y="1772816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954041"/>
            <a:ext cx="97821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109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06042"/>
            <a:ext cx="10945216" cy="62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492896"/>
            <a:ext cx="11210925" cy="62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68843"/>
            <a:ext cx="10945216" cy="62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9120"/>
            <a:ext cx="11089232" cy="62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85066"/>
            <a:ext cx="11089232" cy="62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172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55838"/>
            <a:ext cx="11017224" cy="66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22992"/>
            <a:ext cx="11017224" cy="66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98939"/>
            <a:ext cx="11017224" cy="66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6490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252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34144"/>
            <a:ext cx="10873208" cy="64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36467"/>
            <a:ext cx="10873208" cy="64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62608"/>
            <a:ext cx="11017224" cy="64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635" y="4664931"/>
            <a:ext cx="11017224" cy="64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635" y="5704640"/>
            <a:ext cx="11017224" cy="64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62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01000" cy="54481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55168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04738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76012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11563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18743"/>
            <a:ext cx="104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490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89168" cy="5365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10189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81745"/>
            <a:ext cx="10189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554" y="5013176"/>
            <a:ext cx="10189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554" y="5955849"/>
            <a:ext cx="10189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01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100" y="1629973"/>
            <a:ext cx="110624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00" y="2649881"/>
            <a:ext cx="110624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320" y="3647976"/>
            <a:ext cx="110624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320" y="4667883"/>
            <a:ext cx="110624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940" y="5665979"/>
            <a:ext cx="110624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1918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773989"/>
            <a:ext cx="1111986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2780928"/>
            <a:ext cx="1111986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3787867"/>
            <a:ext cx="1111986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5" y="4834151"/>
            <a:ext cx="1111986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5" y="5810097"/>
            <a:ext cx="1111986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64502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96" b="17726"/>
          <a:stretch/>
        </p:blipFill>
        <p:spPr>
          <a:xfrm>
            <a:off x="335360" y="1340768"/>
            <a:ext cx="11161240" cy="49135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29000"/>
            <a:ext cx="11089232" cy="620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37112"/>
            <a:ext cx="11089232" cy="620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404265"/>
            <a:ext cx="11089232" cy="620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25200" cy="4765045"/>
            <a:chOff x="263352" y="1412776"/>
            <a:chExt cx="11125200" cy="4765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096625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330096"/>
              <a:ext cx="11125200" cy="847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1" y="1477165"/>
            <a:ext cx="110966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2492896"/>
            <a:ext cx="110966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3495219"/>
            <a:ext cx="110966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1" y="4488750"/>
            <a:ext cx="1109662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1" y="5401803"/>
            <a:ext cx="1109662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" b="17069"/>
          <a:stretch/>
        </p:blipFill>
        <p:spPr>
          <a:xfrm>
            <a:off x="407368" y="1412776"/>
            <a:ext cx="11161240" cy="4968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85957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92896"/>
            <a:ext cx="11017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73016"/>
            <a:ext cx="11017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38823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85108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823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111103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86372"/>
            <a:ext cx="111103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97487"/>
            <a:ext cx="111103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53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53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37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2494069"/>
            <a:ext cx="942558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01008"/>
            <a:ext cx="11089232" cy="62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20915"/>
            <a:ext cx="11089232" cy="62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540822"/>
            <a:ext cx="11089232" cy="62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369" b="17216"/>
          <a:stretch/>
        </p:blipFill>
        <p:spPr>
          <a:xfrm>
            <a:off x="263352" y="1484784"/>
            <a:ext cx="11233248" cy="4975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610717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630624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685701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679232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696028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7576"/>
            <a:ext cx="10449690" cy="5655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228" y="1268760"/>
            <a:ext cx="99732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228" y="2193126"/>
            <a:ext cx="1041382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354" y="3187688"/>
            <a:ext cx="1041382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354" y="4110881"/>
            <a:ext cx="1041382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354" y="5139581"/>
            <a:ext cx="1041382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978" y="6035049"/>
            <a:ext cx="972546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442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1000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302" y="5257812"/>
            <a:ext cx="112235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302" y="6189797"/>
            <a:ext cx="112235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776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1633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210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72816"/>
            <a:ext cx="11191875" cy="3495879"/>
            <a:chOff x="263352" y="1772816"/>
            <a:chExt cx="11191875" cy="3495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772816"/>
              <a:ext cx="111918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554320"/>
              <a:ext cx="88011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2025-08-09T10:13:58Z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