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460" r:id="rId4"/>
    <p:sldId id="461" r:id="rId5"/>
    <p:sldId id="462" r:id="rId6"/>
    <p:sldId id="46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204864"/>
            <a:ext cx="11742857" cy="100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2666" y="3774628"/>
            <a:ext cx="3066667" cy="5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490905"/>
            <a:ext cx="11742857" cy="18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1" y="2996951"/>
            <a:ext cx="576064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1318" y="2973801"/>
            <a:ext cx="756369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2973801"/>
            <a:ext cx="685125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65821" y="2973801"/>
            <a:ext cx="576064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6788" y="3957649"/>
            <a:ext cx="72274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1563" y="3957649"/>
            <a:ext cx="72274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85072" y="3957649"/>
            <a:ext cx="133120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000" y="1938524"/>
            <a:ext cx="8800000" cy="29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5" y="1938524"/>
            <a:ext cx="36004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5569" y="4508104"/>
            <a:ext cx="415653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1624312"/>
            <a:ext cx="11885714" cy="41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060848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6055" y="2060848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905" y="2602186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81389" y="3114144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7967" y="3114144"/>
            <a:ext cx="94634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5202" y="3623430"/>
            <a:ext cx="124839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76944" y="3658154"/>
            <a:ext cx="1027369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69815" y="4190590"/>
            <a:ext cx="671774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34281" y="4190590"/>
            <a:ext cx="671774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92023" y="4699877"/>
            <a:ext cx="671774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74524" y="4699877"/>
            <a:ext cx="671774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96400" y="4699877"/>
            <a:ext cx="80844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67742" y="5243886"/>
            <a:ext cx="94388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21170" y="5243886"/>
            <a:ext cx="142290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2129000"/>
            <a:ext cx="11904762" cy="2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613762"/>
            <a:ext cx="180020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6292" y="3111473"/>
            <a:ext cx="2853484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0955" y="3678633"/>
            <a:ext cx="2123397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79983" y="3678633"/>
            <a:ext cx="2148665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3857" y="4211069"/>
            <a:ext cx="115367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609952"/>
            <a:ext cx="11857143" cy="36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88054"/>
            <a:ext cx="1128057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18201"/>
            <a:ext cx="1128057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683072"/>
            <a:ext cx="1128057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2025-08-07T11:11:37Z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