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76872"/>
            <a:ext cx="11723809" cy="9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95" y="3932350"/>
            <a:ext cx="1523810" cy="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548047"/>
            <a:ext cx="11742857" cy="3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2060848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2225" y="2060848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0701" y="2060848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8625" y="2060848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4853" y="2651157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99627" y="2651157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85896" y="2651157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2246" y="2651157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11070" y="3669729"/>
            <a:ext cx="113665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59921" y="3669729"/>
            <a:ext cx="160487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3116" y="4213739"/>
            <a:ext cx="8640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77956" y="4213739"/>
            <a:ext cx="179430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97206" y="4734600"/>
            <a:ext cx="252272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209952"/>
            <a:ext cx="11885714" cy="2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9" y="2209952"/>
            <a:ext cx="4320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3788" y="3703086"/>
            <a:ext cx="1079821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411" y="4200797"/>
            <a:ext cx="164715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2381381"/>
            <a:ext cx="11847619" cy="2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3" y="2852936"/>
            <a:ext cx="122413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0960" y="2852936"/>
            <a:ext cx="15996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363" y="3373798"/>
            <a:ext cx="68312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2889" y="3373798"/>
            <a:ext cx="144728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2139" y="3917808"/>
            <a:ext cx="181566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848047"/>
            <a:ext cx="11857143" cy="3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1106455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33055"/>
            <a:ext cx="1106455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84966"/>
            <a:ext cx="1106455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343285"/>
            <a:ext cx="11876190" cy="4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1" y="1312679"/>
            <a:ext cx="5040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085183"/>
            <a:ext cx="383633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2025-08-08T07:32:02Z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