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45" r:id="rId3"/>
    <p:sldId id="460" r:id="rId4"/>
    <p:sldId id="461" r:id="rId5"/>
    <p:sldId id="462" r:id="rId6"/>
    <p:sldId id="466" r:id="rId7"/>
    <p:sldId id="463" r:id="rId8"/>
    <p:sldId id="464" r:id="rId9"/>
    <p:sldId id="465" r:id="rId10"/>
    <p:sldId id="394" r:id="rId11"/>
    <p:sldId id="395" r:id="rId12"/>
    <p:sldId id="396" r:id="rId13"/>
    <p:sldId id="397" r:id="rId14"/>
    <p:sldId id="398" r:id="rId15"/>
    <p:sldId id="399" r:id="rId16"/>
    <p:sldId id="400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7428" y="3724438"/>
            <a:ext cx="3057143" cy="150476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905" y="2276872"/>
            <a:ext cx="11676190" cy="9904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3143" y="2048047"/>
            <a:ext cx="9285714" cy="27619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98884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99695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00506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88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3143" y="1481381"/>
            <a:ext cx="10085714" cy="38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697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047" y="1442653"/>
            <a:ext cx="9361905" cy="48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42653"/>
            <a:ext cx="11593288" cy="690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03352"/>
            <a:ext cx="11593288" cy="690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58877"/>
            <a:ext cx="11593288" cy="690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466989"/>
            <a:ext cx="11593288" cy="690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424344"/>
            <a:ext cx="11593288" cy="690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996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190" y="1303979"/>
            <a:ext cx="9247619" cy="49333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12776"/>
            <a:ext cx="11593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42923"/>
            <a:ext cx="11593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61495"/>
            <a:ext cx="11593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456918"/>
            <a:ext cx="11593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498639"/>
            <a:ext cx="11593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788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476" y="1333762"/>
            <a:ext cx="10819048" cy="41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248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905" y="1962333"/>
            <a:ext cx="10276190" cy="29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254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714" y="1438524"/>
            <a:ext cx="10228571" cy="3980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38524"/>
            <a:ext cx="11593288" cy="694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45522"/>
            <a:ext cx="11593288" cy="694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98818"/>
            <a:ext cx="11593288" cy="694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528965"/>
            <a:ext cx="11593288" cy="694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065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190" y="1981381"/>
            <a:ext cx="10847619" cy="2895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762" y="1381328"/>
            <a:ext cx="10190476" cy="50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996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809" y="2586143"/>
            <a:ext cx="9952381" cy="16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09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952" y="1481381"/>
            <a:ext cx="10238095" cy="38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076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762" y="1986143"/>
            <a:ext cx="10190476" cy="28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471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4571" y="1981381"/>
            <a:ext cx="10142857" cy="28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031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666" y="1433762"/>
            <a:ext cx="10266667" cy="39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096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762" y="1500428"/>
            <a:ext cx="10390476" cy="3857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356992"/>
            <a:ext cx="9515718" cy="864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4410288"/>
            <a:ext cx="9515718" cy="864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239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99</cp:revision>
  <dcterms:created xsi:type="dcterms:W3CDTF">2015-09-16T06:44:00Z</dcterms:created>
  <dcterms:modified xsi:type="dcterms:W3CDTF">2025-08-09T10:17:15Z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