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460" r:id="rId4"/>
    <p:sldId id="461" r:id="rId5"/>
    <p:sldId id="462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76872"/>
            <a:ext cx="11704762" cy="1019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333" y="3826429"/>
            <a:ext cx="5133333" cy="4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607582"/>
            <a:ext cx="11552381" cy="4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21328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6083" y="21328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6685" y="21328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2872" y="21328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2722" y="2561119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3324" y="2561119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63926" y="2561119"/>
            <a:ext cx="8322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0113" y="2561119"/>
            <a:ext cx="8460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00676" y="3070405"/>
            <a:ext cx="8229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1278" y="3070405"/>
            <a:ext cx="11701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01880" y="3070405"/>
            <a:ext cx="11701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08067" y="307040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5400" y="3533392"/>
            <a:ext cx="7881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6002" y="353339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36604" y="3533392"/>
            <a:ext cx="14636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56440" y="3533392"/>
            <a:ext cx="874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70124" y="39616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20726" y="39616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71328" y="39616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96400" y="39616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49264" y="480660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99866" y="480660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450468" y="480660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656655" y="480660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45091" y="566313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95693" y="566313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600056" y="5663135"/>
            <a:ext cx="1379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552482" y="5663135"/>
            <a:ext cx="18721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840336"/>
            <a:ext cx="11847619" cy="4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324" y="272828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3324" y="320284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8600" y="3677408"/>
            <a:ext cx="10609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8600" y="4128821"/>
            <a:ext cx="10609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0746" y="5066370"/>
            <a:ext cx="8594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26397" y="5066370"/>
            <a:ext cx="1412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0174" y="5529357"/>
            <a:ext cx="10494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77679" y="5529357"/>
            <a:ext cx="8594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90732" y="5529357"/>
            <a:ext cx="8594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8509" y="5529357"/>
            <a:ext cx="8594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2043285"/>
            <a:ext cx="11247619" cy="2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54860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805190"/>
            <a:ext cx="11895238" cy="3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5" y="227687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3151" y="227687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6214" y="2716711"/>
            <a:ext cx="13736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7074" y="3179697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4528" y="364268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9870" y="4128821"/>
            <a:ext cx="14024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11561" y="4128821"/>
            <a:ext cx="6320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620" y="4591809"/>
            <a:ext cx="43442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2025-08-07T10:35:37Z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