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45" r:id="rId3"/>
    <p:sldId id="460" r:id="rId4"/>
    <p:sldId id="461" r:id="rId5"/>
    <p:sldId id="462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04864"/>
            <a:ext cx="11704762" cy="980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333" y="3663366"/>
            <a:ext cx="1333333" cy="4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557571"/>
            <a:ext cx="11247619" cy="3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6084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7890" y="206084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4240" y="2060848"/>
            <a:ext cx="1434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3658" y="206084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4139" y="2581709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2581709"/>
            <a:ext cx="6352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8883" y="2581709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34765" y="2581709"/>
            <a:ext cx="7196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528" y="3114145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5800" y="3114145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36160" y="3114145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91921" y="3114145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23830" y="397067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63752" y="3970672"/>
            <a:ext cx="10524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28048" y="397067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36360" y="397067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12255" y="4861923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35760" y="4861923"/>
            <a:ext cx="128334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672064" y="4861923"/>
            <a:ext cx="15182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914714"/>
            <a:ext cx="11800000" cy="30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20888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41749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3474184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394874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4469607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1452809"/>
            <a:ext cx="11933333" cy="3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1683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8897" y="191683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2563" y="243769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9318" y="243769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47682" y="243769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4801" y="2958553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67743" y="3988699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92776" y="4451686"/>
            <a:ext cx="17153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15520" y="5007271"/>
            <a:ext cx="16727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579716"/>
            <a:ext cx="11914286" cy="40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1" y="2060848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9842" y="2060848"/>
            <a:ext cx="31688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908" y="2604858"/>
            <a:ext cx="11976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8071" y="260485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7422" y="2604858"/>
            <a:ext cx="11267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8349" y="2604858"/>
            <a:ext cx="11675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72896" y="2604858"/>
            <a:ext cx="10957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37241" y="3056271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1704" y="3056271"/>
            <a:ext cx="10209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67651" y="3056271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21889" y="3056271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91874" y="3056271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30101" y="4086418"/>
            <a:ext cx="5423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0634" y="458112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52715" y="4618853"/>
            <a:ext cx="68004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8508" y="5139714"/>
            <a:ext cx="12490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2025-08-08T07:20:55Z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