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45" r:id="rId3"/>
    <p:sldId id="460" r:id="rId4"/>
    <p:sldId id="461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276872"/>
            <a:ext cx="11723809" cy="9714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047" y="4004358"/>
            <a:ext cx="2961905" cy="5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2190905"/>
            <a:ext cx="11495238" cy="24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08920"/>
            <a:ext cx="72008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1592" y="2708920"/>
            <a:ext cx="72008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9986" y="2708920"/>
            <a:ext cx="88625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5152" y="2708920"/>
            <a:ext cx="92944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37288" y="3252930"/>
            <a:ext cx="72008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3252930"/>
            <a:ext cx="72008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0136" y="3252930"/>
            <a:ext cx="93255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32504" y="3252930"/>
            <a:ext cx="92944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65957" y="4202054"/>
            <a:ext cx="72008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48053" y="4202054"/>
            <a:ext cx="72008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16081" y="4202054"/>
            <a:ext cx="104662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01613" y="4202054"/>
            <a:ext cx="92944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809" y="2114714"/>
            <a:ext cx="9952381" cy="26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1" y="2564904"/>
            <a:ext cx="108012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6260" y="3097339"/>
            <a:ext cx="34317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0757" y="3618200"/>
            <a:ext cx="125496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8158" y="4173785"/>
            <a:ext cx="134756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2657571"/>
            <a:ext cx="11885714" cy="15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40968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9913" y="3140968"/>
            <a:ext cx="91006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6241" y="3650254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2025-08-07T10:58:31Z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