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45" r:id="rId3"/>
    <p:sldId id="460" r:id="rId4"/>
    <p:sldId id="461" r:id="rId5"/>
    <p:sldId id="462" r:id="rId6"/>
    <p:sldId id="466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250" autoAdjust="0"/>
    <p:restoredTop sz="94660"/>
  </p:normalViewPr>
  <p:slideViewPr>
    <p:cSldViewPr showGuides="1">
      <p:cViewPr varScale="1">
        <p:scale>
          <a:sx n="83" d="100"/>
          <a:sy n="83" d="100"/>
        </p:scale>
        <p:origin x="858" y="78"/>
      </p:cViewPr>
      <p:guideLst>
        <p:guide orient="horz" pos="2160"/>
        <p:guide pos="384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619" y="2204864"/>
            <a:ext cx="11704762" cy="98095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9809" y="3779969"/>
            <a:ext cx="3152381" cy="6571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190" y="1576619"/>
            <a:ext cx="11847619" cy="370476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5" y="2204864"/>
            <a:ext cx="100811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2535" y="2204864"/>
            <a:ext cx="100811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19908" y="2204864"/>
            <a:ext cx="100811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102946" y="2204864"/>
            <a:ext cx="100811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87487" y="2737299"/>
            <a:ext cx="79209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072534" y="2737299"/>
            <a:ext cx="1447401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919908" y="2737299"/>
            <a:ext cx="155235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102946" y="2737299"/>
            <a:ext cx="71252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487488" y="3258160"/>
            <a:ext cx="74578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072535" y="3258160"/>
            <a:ext cx="100811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919908" y="3258160"/>
            <a:ext cx="100811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102946" y="3258160"/>
            <a:ext cx="100811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487487" y="3906342"/>
            <a:ext cx="792089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072535" y="3906342"/>
            <a:ext cx="100811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7320136" y="3906342"/>
            <a:ext cx="60788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0704512" y="3906342"/>
            <a:ext cx="100811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911424" y="4820742"/>
            <a:ext cx="100811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3071664" y="4820742"/>
            <a:ext cx="100811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5375920" y="4820742"/>
            <a:ext cx="100811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7608168" y="4820742"/>
            <a:ext cx="100811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9807358" y="4820742"/>
            <a:ext cx="100811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38857" y="1533762"/>
            <a:ext cx="6514286" cy="379047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94385" y="2060848"/>
            <a:ext cx="1388963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694385" y="2604858"/>
            <a:ext cx="1388963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694385" y="3212976"/>
            <a:ext cx="1388963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659661" y="3739177"/>
            <a:ext cx="3524571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636512" y="4329486"/>
            <a:ext cx="361972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988330" y="4908220"/>
            <a:ext cx="1388963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5996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143" y="2319476"/>
            <a:ext cx="11885714" cy="221904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31705" y="2924944"/>
            <a:ext cx="122413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514102" y="3452150"/>
            <a:ext cx="478455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384" y="4053922"/>
            <a:ext cx="144016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301581" y="4053922"/>
            <a:ext cx="171261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3096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428" y="1767095"/>
            <a:ext cx="11857143" cy="332380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48129" y="2348880"/>
            <a:ext cx="79208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139117" y="3517923"/>
            <a:ext cx="79208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095502" y="4050358"/>
            <a:ext cx="79208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044362" y="4617518"/>
            <a:ext cx="79208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0076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143" y="2348047"/>
            <a:ext cx="11885714" cy="216190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9777" y="2876086"/>
            <a:ext cx="79208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04272" y="3443245"/>
            <a:ext cx="1423575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25266" y="3443245"/>
            <a:ext cx="155371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450430" y="3443245"/>
            <a:ext cx="1470105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97680" y="4021980"/>
            <a:ext cx="1513943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179372" y="3998830"/>
            <a:ext cx="3004859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6471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mM0NTFiNGNiMWI1NmFiNTI4ZGFkNWRlYTA1ZWE2M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95</cp:revision>
  <dcterms:created xsi:type="dcterms:W3CDTF">2015-09-16T06:44:00Z</dcterms:created>
  <dcterms:modified xsi:type="dcterms:W3CDTF">2025-08-07T10:08:15Z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