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556792"/>
            <a:ext cx="72294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933056"/>
            <a:ext cx="36766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657"/>
            <a:ext cx="11260136" cy="557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6967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7157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2196" cy="550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89" y="1279573"/>
            <a:ext cx="11518452" cy="5528877"/>
            <a:chOff x="338189" y="1279573"/>
            <a:chExt cx="11518452" cy="55288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89" y="1279573"/>
              <a:ext cx="11518452" cy="1664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016456"/>
              <a:ext cx="10621216" cy="379199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456040" y="2248679"/>
            <a:ext cx="576064" cy="695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1347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5805264"/>
            <a:ext cx="9694565" cy="619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844824"/>
            <a:ext cx="120110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861048"/>
            <a:ext cx="10801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869160"/>
            <a:ext cx="10801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8304" cy="54926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50933"/>
            <a:ext cx="101842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63986"/>
            <a:ext cx="101842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987178"/>
            <a:ext cx="101842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996332"/>
            <a:ext cx="101842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24744"/>
            <a:ext cx="116205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331"/>
            <a:ext cx="116871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708920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6381328"/>
            <a:ext cx="3456384" cy="441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157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20486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2276872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3068960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7886" y="3068960"/>
            <a:ext cx="285072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264" y="3797533"/>
            <a:ext cx="54646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348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474213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301208"/>
            <a:ext cx="10294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889465"/>
            <a:ext cx="10294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8110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01008"/>
            <a:ext cx="56166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996874"/>
            <a:ext cx="6912768" cy="554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8014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348880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3140968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861048"/>
            <a:ext cx="32403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6620" y="3861048"/>
            <a:ext cx="40137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3298" y="4660048"/>
            <a:ext cx="632735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512691"/>
            <a:ext cx="4104456" cy="4085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443711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6468" y="443711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2490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007597"/>
            <a:ext cx="38884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077072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19765"/>
            <a:ext cx="1099147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513296"/>
            <a:ext cx="1099147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489242"/>
            <a:ext cx="1099147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2025-08-09T09:33:17Z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