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466" y="1340768"/>
            <a:ext cx="70961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566" y="3645024"/>
            <a:ext cx="74390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871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096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44706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065" y="2852936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761166"/>
            <a:ext cx="1109292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39" y="4693151"/>
            <a:ext cx="11017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06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109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87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2578" cy="5525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365104"/>
            <a:ext cx="5400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4581" y="5589240"/>
            <a:ext cx="5400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5812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40417"/>
            <a:ext cx="83058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7687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229200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6084601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967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91014"/>
            <a:ext cx="10904612" cy="68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10904612" cy="68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05881"/>
            <a:ext cx="10904612" cy="68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140968"/>
            <a:ext cx="112402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099330"/>
            <a:ext cx="112402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19" y="5057692"/>
            <a:ext cx="112402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419" y="6033638"/>
            <a:ext cx="112402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096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213" y="2204864"/>
            <a:ext cx="110677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213" y="3140968"/>
            <a:ext cx="110878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967" y="4104229"/>
            <a:ext cx="110878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67" y="5018629"/>
            <a:ext cx="110878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348880"/>
            <a:ext cx="11668125" cy="2628900"/>
            <a:chOff x="263352" y="1340768"/>
            <a:chExt cx="11668125" cy="2628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464" y="3226718"/>
              <a:ext cx="5314950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3061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226" y="1844824"/>
            <a:ext cx="1113038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226" y="2852936"/>
            <a:ext cx="1113038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26" y="3899221"/>
            <a:ext cx="1113038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226" y="4978452"/>
            <a:ext cx="1113038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473433" cy="4533900"/>
            <a:chOff x="263352" y="1268760"/>
            <a:chExt cx="11473433" cy="4533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1441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21210"/>
              <a:ext cx="11401425" cy="3981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32304" y="335699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472514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3633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74985"/>
            <a:ext cx="11089232" cy="633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11089232" cy="633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85583"/>
            <a:ext cx="11089232" cy="633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143944"/>
            <a:ext cx="11089232" cy="633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25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21949"/>
            <a:ext cx="109091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859442"/>
            <a:ext cx="109091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72" y="3896935"/>
            <a:ext cx="109091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372" y="4978388"/>
            <a:ext cx="109091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125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11053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6952"/>
            <a:ext cx="11053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43236"/>
            <a:ext cx="11053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80729"/>
            <a:ext cx="11053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3538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32800"/>
            <a:ext cx="11163880" cy="67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79085"/>
            <a:ext cx="11163880" cy="67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126150"/>
            <a:ext cx="11163880" cy="67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173" y="5142360"/>
            <a:ext cx="11163880" cy="67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7570" cy="563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08585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0848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79605"/>
            <a:ext cx="10801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7613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555" y="4111067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852" y="5129260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96250" cy="5437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268760"/>
            <a:ext cx="504056" cy="449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212976"/>
            <a:ext cx="504056" cy="449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6385529"/>
            <a:ext cx="4968552" cy="449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28498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3442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06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01008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65104"/>
            <a:ext cx="10873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301208"/>
            <a:ext cx="10873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776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43290"/>
            <a:ext cx="110295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66482"/>
            <a:ext cx="110295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2025-08-09T09:52:02Z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