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628800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885" y="3933056"/>
            <a:ext cx="55721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64820" cy="550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562"/>
            <a:ext cx="115824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844824"/>
            <a:ext cx="11785451" cy="4074838"/>
            <a:chOff x="263352" y="1268760"/>
            <a:chExt cx="11785451" cy="40748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838648"/>
              <a:ext cx="10201275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24102" y="2747134"/>
            <a:ext cx="624026" cy="53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635284" cy="5591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6381328"/>
            <a:ext cx="6552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763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760544" cy="5407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1683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018053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5365791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5824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15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97079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05971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4863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85301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94194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206" y="5733623"/>
            <a:ext cx="107716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844867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059204"/>
            <a:ext cx="36004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717032"/>
            <a:ext cx="36004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34803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5007461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66688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17214" y="6271422"/>
            <a:ext cx="24347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300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771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6370864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801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40968"/>
            <a:ext cx="10081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65104"/>
            <a:ext cx="10585176" cy="448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62518"/>
            <a:ext cx="10585176" cy="448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762"/>
            <a:ext cx="11734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8664" y="2564904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193720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3193720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762664"/>
            <a:ext cx="1008112" cy="445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4409064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3512" y="5045430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7681" y="5045430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38018" y="6282564"/>
            <a:ext cx="29780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22858" y="6282564"/>
            <a:ext cx="29780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772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3569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7720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517232"/>
            <a:ext cx="6997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6019453"/>
            <a:ext cx="6997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1820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64301"/>
            <a:ext cx="11017224" cy="57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81986"/>
            <a:ext cx="11017224" cy="57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08463"/>
            <a:ext cx="11017224" cy="57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7824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69847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374" y="3573016"/>
            <a:ext cx="110782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480" y="4415354"/>
            <a:ext cx="110782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480" y="5235770"/>
            <a:ext cx="110782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285" y="6071538"/>
            <a:ext cx="110782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2025-08-09T08:58:19Z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